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52" r:id="rId2"/>
  </p:sldMasterIdLst>
  <p:sldIdLst>
    <p:sldId id="260" r:id="rId3"/>
    <p:sldId id="267" r:id="rId4"/>
    <p:sldId id="265" r:id="rId5"/>
    <p:sldId id="269" r:id="rId6"/>
    <p:sldId id="270" r:id="rId7"/>
    <p:sldId id="277" r:id="rId8"/>
    <p:sldId id="276" r:id="rId9"/>
    <p:sldId id="275" r:id="rId10"/>
    <p:sldId id="273" r:id="rId11"/>
    <p:sldId id="274" r:id="rId12"/>
    <p:sldId id="271" r:id="rId13"/>
    <p:sldId id="266" r:id="rId14"/>
    <p:sldId id="278" r:id="rId15"/>
    <p:sldId id="272" r:id="rId16"/>
    <p:sldId id="26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1D1D"/>
    <a:srgbClr val="C2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DD9684-F2DE-43D2-BD9F-FC63136D3B60}" v="1195" dt="2022-02-23T03:21:20.723"/>
    <p1510:client id="{3B1C98E2-EF05-414C-A1C9-9B976E7859FF}" v="129" dt="2022-02-22T21:20:49.7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40F5ABB-8DF5-4668-BAC2-7517C2164955}"/>
              </a:ext>
            </a:extLst>
          </p:cNvPr>
          <p:cNvSpPr/>
          <p:nvPr userDrawn="1"/>
        </p:nvSpPr>
        <p:spPr>
          <a:xfrm>
            <a:off x="-21841" y="-10642"/>
            <a:ext cx="12207178" cy="6868642"/>
          </a:xfrm>
          <a:custGeom>
            <a:avLst/>
            <a:gdLst>
              <a:gd name="connsiteX0" fmla="*/ 10307060 w 12207178"/>
              <a:gd name="connsiteY0" fmla="*/ 5844772 h 6868642"/>
              <a:gd name="connsiteX1" fmla="*/ 10348030 w 12207178"/>
              <a:gd name="connsiteY1" fmla="*/ 5845737 h 6868642"/>
              <a:gd name="connsiteX2" fmla="*/ 10469592 w 12207178"/>
              <a:gd name="connsiteY2" fmla="*/ 5890373 h 6868642"/>
              <a:gd name="connsiteX3" fmla="*/ 10799136 w 12207178"/>
              <a:gd name="connsiteY3" fmla="*/ 6102153 h 6868642"/>
              <a:gd name="connsiteX4" fmla="*/ 11478169 w 12207178"/>
              <a:gd name="connsiteY4" fmla="*/ 6463987 h 6868642"/>
              <a:gd name="connsiteX5" fmla="*/ 12091672 w 12207178"/>
              <a:gd name="connsiteY5" fmla="*/ 6617838 h 6868642"/>
              <a:gd name="connsiteX6" fmla="*/ 12207178 w 12207178"/>
              <a:gd name="connsiteY6" fmla="*/ 6629545 h 6868642"/>
              <a:gd name="connsiteX7" fmla="*/ 12207178 w 12207178"/>
              <a:gd name="connsiteY7" fmla="*/ 6868642 h 6868642"/>
              <a:gd name="connsiteX8" fmla="*/ 10001417 w 12207178"/>
              <a:gd name="connsiteY8" fmla="*/ 6868642 h 6868642"/>
              <a:gd name="connsiteX9" fmla="*/ 9981626 w 12207178"/>
              <a:gd name="connsiteY9" fmla="*/ 6829858 h 6868642"/>
              <a:gd name="connsiteX10" fmla="*/ 9935862 w 12207178"/>
              <a:gd name="connsiteY10" fmla="*/ 6699511 h 6868642"/>
              <a:gd name="connsiteX11" fmla="*/ 10204627 w 12207178"/>
              <a:gd name="connsiteY11" fmla="*/ 5903669 h 6868642"/>
              <a:gd name="connsiteX12" fmla="*/ 10307060 w 12207178"/>
              <a:gd name="connsiteY12" fmla="*/ 5844772 h 6868642"/>
              <a:gd name="connsiteX13" fmla="*/ 9638609 w 12207178"/>
              <a:gd name="connsiteY13" fmla="*/ 5093581 h 6868642"/>
              <a:gd name="connsiteX14" fmla="*/ 10215076 w 12207178"/>
              <a:gd name="connsiteY14" fmla="*/ 5631107 h 6868642"/>
              <a:gd name="connsiteX15" fmla="*/ 10160944 w 12207178"/>
              <a:gd name="connsiteY15" fmla="*/ 5687139 h 6868642"/>
              <a:gd name="connsiteX16" fmla="*/ 9892179 w 12207178"/>
              <a:gd name="connsiteY16" fmla="*/ 6036627 h 6868642"/>
              <a:gd name="connsiteX17" fmla="*/ 9845645 w 12207178"/>
              <a:gd name="connsiteY17" fmla="*/ 6758395 h 6868642"/>
              <a:gd name="connsiteX18" fmla="*/ 9894136 w 12207178"/>
              <a:gd name="connsiteY18" fmla="*/ 6868642 h 6868642"/>
              <a:gd name="connsiteX19" fmla="*/ 9168541 w 12207178"/>
              <a:gd name="connsiteY19" fmla="*/ 6868642 h 6868642"/>
              <a:gd name="connsiteX20" fmla="*/ 9051105 w 12207178"/>
              <a:gd name="connsiteY20" fmla="*/ 6814145 h 6868642"/>
              <a:gd name="connsiteX21" fmla="*/ 8785784 w 12207178"/>
              <a:gd name="connsiteY21" fmla="*/ 6664376 h 6868642"/>
              <a:gd name="connsiteX22" fmla="*/ 8142838 w 12207178"/>
              <a:gd name="connsiteY22" fmla="*/ 6162937 h 6868642"/>
              <a:gd name="connsiteX23" fmla="*/ 8149485 w 12207178"/>
              <a:gd name="connsiteY23" fmla="*/ 6124000 h 6868642"/>
              <a:gd name="connsiteX24" fmla="*/ 9210297 w 12207178"/>
              <a:gd name="connsiteY24" fmla="*/ 5430723 h 6868642"/>
              <a:gd name="connsiteX25" fmla="*/ 9619617 w 12207178"/>
              <a:gd name="connsiteY25" fmla="*/ 5105927 h 6868642"/>
              <a:gd name="connsiteX26" fmla="*/ 9638609 w 12207178"/>
              <a:gd name="connsiteY26" fmla="*/ 5093581 h 6868642"/>
              <a:gd name="connsiteX27" fmla="*/ 12207178 w 12207178"/>
              <a:gd name="connsiteY27" fmla="*/ 5007114 h 6868642"/>
              <a:gd name="connsiteX28" fmla="*/ 12207178 w 12207178"/>
              <a:gd name="connsiteY28" fmla="*/ 6525695 h 6868642"/>
              <a:gd name="connsiteX29" fmla="*/ 12093248 w 12207178"/>
              <a:gd name="connsiteY29" fmla="*/ 6506903 h 6868642"/>
              <a:gd name="connsiteX30" fmla="*/ 11021369 w 12207178"/>
              <a:gd name="connsiteY30" fmla="*/ 6107853 h 6868642"/>
              <a:gd name="connsiteX31" fmla="*/ 10643390 w 12207178"/>
              <a:gd name="connsiteY31" fmla="*/ 5832442 h 6868642"/>
              <a:gd name="connsiteX32" fmla="*/ 10564566 w 12207178"/>
              <a:gd name="connsiteY32" fmla="*/ 5725125 h 6868642"/>
              <a:gd name="connsiteX33" fmla="*/ 10556018 w 12207178"/>
              <a:gd name="connsiteY33" fmla="*/ 5657697 h 6868642"/>
              <a:gd name="connsiteX34" fmla="*/ 10726014 w 12207178"/>
              <a:gd name="connsiteY34" fmla="*/ 5439267 h 6868642"/>
              <a:gd name="connsiteX35" fmla="*/ 11098294 w 12207178"/>
              <a:gd name="connsiteY35" fmla="*/ 5273071 h 6868642"/>
              <a:gd name="connsiteX36" fmla="*/ 11772578 w 12207178"/>
              <a:gd name="connsiteY36" fmla="*/ 5101176 h 6868642"/>
              <a:gd name="connsiteX37" fmla="*/ 7012700 w 12207178"/>
              <a:gd name="connsiteY37" fmla="*/ 3915006 h 6868642"/>
              <a:gd name="connsiteX38" fmla="*/ 7082028 w 12207178"/>
              <a:gd name="connsiteY38" fmla="*/ 4020424 h 6868642"/>
              <a:gd name="connsiteX39" fmla="*/ 7496097 w 12207178"/>
              <a:gd name="connsiteY39" fmla="*/ 4436390 h 6868642"/>
              <a:gd name="connsiteX40" fmla="*/ 7940555 w 12207178"/>
              <a:gd name="connsiteY40" fmla="*/ 4589291 h 6868642"/>
              <a:gd name="connsiteX41" fmla="*/ 8679419 w 12207178"/>
              <a:gd name="connsiteY41" fmla="*/ 4466781 h 6868642"/>
              <a:gd name="connsiteX42" fmla="*/ 8969076 w 12207178"/>
              <a:gd name="connsiteY42" fmla="*/ 4337622 h 6868642"/>
              <a:gd name="connsiteX43" fmla="*/ 8997567 w 12207178"/>
              <a:gd name="connsiteY43" fmla="*/ 4323376 h 6868642"/>
              <a:gd name="connsiteX44" fmla="*/ 9495207 w 12207178"/>
              <a:gd name="connsiteY44" fmla="*/ 4948276 h 6868642"/>
              <a:gd name="connsiteX45" fmla="*/ 8015579 w 12207178"/>
              <a:gd name="connsiteY45" fmla="*/ 6035678 h 6868642"/>
              <a:gd name="connsiteX46" fmla="*/ 7012700 w 12207178"/>
              <a:gd name="connsiteY46" fmla="*/ 3915006 h 6868642"/>
              <a:gd name="connsiteX47" fmla="*/ 2637137 w 12207178"/>
              <a:gd name="connsiteY47" fmla="*/ 3393765 h 6868642"/>
              <a:gd name="connsiteX48" fmla="*/ 2748313 w 12207178"/>
              <a:gd name="connsiteY48" fmla="*/ 3432649 h 6868642"/>
              <a:gd name="connsiteX49" fmla="*/ 2985090 w 12207178"/>
              <a:gd name="connsiteY49" fmla="*/ 3716305 h 6868642"/>
              <a:gd name="connsiteX50" fmla="*/ 3530158 w 12207178"/>
              <a:gd name="connsiteY50" fmla="*/ 4999514 h 6868642"/>
              <a:gd name="connsiteX51" fmla="*/ 3586572 w 12207178"/>
              <a:gd name="connsiteY51" fmla="*/ 5548553 h 6868642"/>
              <a:gd name="connsiteX52" fmla="*/ 3461825 w 12207178"/>
              <a:gd name="connsiteY52" fmla="*/ 6065015 h 6868642"/>
              <a:gd name="connsiteX53" fmla="*/ 3437988 w 12207178"/>
              <a:gd name="connsiteY53" fmla="*/ 6096797 h 6868642"/>
              <a:gd name="connsiteX54" fmla="*/ 2530605 w 12207178"/>
              <a:gd name="connsiteY54" fmla="*/ 6736415 h 6868642"/>
              <a:gd name="connsiteX55" fmla="*/ 2326813 w 12207178"/>
              <a:gd name="connsiteY55" fmla="*/ 6823717 h 6868642"/>
              <a:gd name="connsiteX56" fmla="*/ 2197454 w 12207178"/>
              <a:gd name="connsiteY56" fmla="*/ 6868642 h 6868642"/>
              <a:gd name="connsiteX57" fmla="*/ 1281477 w 12207178"/>
              <a:gd name="connsiteY57" fmla="*/ 6868642 h 6868642"/>
              <a:gd name="connsiteX58" fmla="*/ 1327334 w 12207178"/>
              <a:gd name="connsiteY58" fmla="*/ 6815424 h 6868642"/>
              <a:gd name="connsiteX59" fmla="*/ 1522310 w 12207178"/>
              <a:gd name="connsiteY59" fmla="*/ 6486924 h 6868642"/>
              <a:gd name="connsiteX60" fmla="*/ 1755116 w 12207178"/>
              <a:gd name="connsiteY60" fmla="*/ 5821087 h 6868642"/>
              <a:gd name="connsiteX61" fmla="*/ 1915616 w 12207178"/>
              <a:gd name="connsiteY61" fmla="*/ 5128232 h 6868642"/>
              <a:gd name="connsiteX62" fmla="*/ 2095981 w 12207178"/>
              <a:gd name="connsiteY62" fmla="*/ 4305072 h 6868642"/>
              <a:gd name="connsiteX63" fmla="*/ 2279524 w 12207178"/>
              <a:gd name="connsiteY63" fmla="*/ 3750470 h 6868642"/>
              <a:gd name="connsiteX64" fmla="*/ 2490876 w 12207178"/>
              <a:gd name="connsiteY64" fmla="*/ 3462841 h 6868642"/>
              <a:gd name="connsiteX65" fmla="*/ 2596553 w 12207178"/>
              <a:gd name="connsiteY65" fmla="*/ 3404045 h 6868642"/>
              <a:gd name="connsiteX66" fmla="*/ 2637137 w 12207178"/>
              <a:gd name="connsiteY66" fmla="*/ 3393765 h 6868642"/>
              <a:gd name="connsiteX67" fmla="*/ 3310859 w 12207178"/>
              <a:gd name="connsiteY67" fmla="*/ 3009249 h 6868642"/>
              <a:gd name="connsiteX68" fmla="*/ 3507910 w 12207178"/>
              <a:gd name="connsiteY68" fmla="*/ 3018683 h 6868642"/>
              <a:gd name="connsiteX69" fmla="*/ 4038674 w 12207178"/>
              <a:gd name="connsiteY69" fmla="*/ 3231625 h 6868642"/>
              <a:gd name="connsiteX70" fmla="*/ 4343786 w 12207178"/>
              <a:gd name="connsiteY70" fmla="*/ 3601890 h 6868642"/>
              <a:gd name="connsiteX71" fmla="*/ 4356498 w 12207178"/>
              <a:gd name="connsiteY71" fmla="*/ 3667042 h 6868642"/>
              <a:gd name="connsiteX72" fmla="*/ 4354909 w 12207178"/>
              <a:gd name="connsiteY72" fmla="*/ 4104049 h 6868642"/>
              <a:gd name="connsiteX73" fmla="*/ 4252409 w 12207178"/>
              <a:gd name="connsiteY73" fmla="*/ 4709502 h 6868642"/>
              <a:gd name="connsiteX74" fmla="*/ 3944121 w 12207178"/>
              <a:gd name="connsiteY74" fmla="*/ 5451617 h 6868642"/>
              <a:gd name="connsiteX75" fmla="*/ 3608023 w 12207178"/>
              <a:gd name="connsiteY75" fmla="*/ 5926762 h 6868642"/>
              <a:gd name="connsiteX76" fmla="*/ 3656492 w 12207178"/>
              <a:gd name="connsiteY76" fmla="*/ 5713028 h 6868642"/>
              <a:gd name="connsiteX77" fmla="*/ 3685890 w 12207178"/>
              <a:gd name="connsiteY77" fmla="*/ 5464331 h 6868642"/>
              <a:gd name="connsiteX78" fmla="*/ 3682713 w 12207178"/>
              <a:gd name="connsiteY78" fmla="*/ 5191799 h 6868642"/>
              <a:gd name="connsiteX79" fmla="*/ 3579419 w 12207178"/>
              <a:gd name="connsiteY79" fmla="*/ 4677720 h 6868642"/>
              <a:gd name="connsiteX80" fmla="*/ 3167839 w 12207178"/>
              <a:gd name="connsiteY80" fmla="*/ 3815625 h 6868642"/>
              <a:gd name="connsiteX81" fmla="*/ 2894510 w 12207178"/>
              <a:gd name="connsiteY81" fmla="*/ 3377029 h 6868642"/>
              <a:gd name="connsiteX82" fmla="*/ 2844452 w 12207178"/>
              <a:gd name="connsiteY82" fmla="*/ 3266587 h 6868642"/>
              <a:gd name="connsiteX83" fmla="*/ 2856370 w 12207178"/>
              <a:gd name="connsiteY83" fmla="*/ 3204610 h 6868642"/>
              <a:gd name="connsiteX84" fmla="*/ 3116191 w 12207178"/>
              <a:gd name="connsiteY84" fmla="*/ 3040931 h 6868642"/>
              <a:gd name="connsiteX85" fmla="*/ 3310859 w 12207178"/>
              <a:gd name="connsiteY85" fmla="*/ 3009249 h 6868642"/>
              <a:gd name="connsiteX86" fmla="*/ 2162724 w 12207178"/>
              <a:gd name="connsiteY86" fmla="*/ 2708013 h 6868642"/>
              <a:gd name="connsiteX87" fmla="*/ 2579072 w 12207178"/>
              <a:gd name="connsiteY87" fmla="*/ 3220502 h 6868642"/>
              <a:gd name="connsiteX88" fmla="*/ 2431285 w 12207178"/>
              <a:gd name="connsiteY88" fmla="*/ 3358754 h 6868642"/>
              <a:gd name="connsiteX89" fmla="*/ 2127764 w 12207178"/>
              <a:gd name="connsiteY89" fmla="*/ 3845023 h 6868642"/>
              <a:gd name="connsiteX90" fmla="*/ 1925153 w 12207178"/>
              <a:gd name="connsiteY90" fmla="*/ 4481464 h 6868642"/>
              <a:gd name="connsiteX91" fmla="*/ 1805174 w 12207178"/>
              <a:gd name="connsiteY91" fmla="*/ 5035269 h 6868642"/>
              <a:gd name="connsiteX92" fmla="*/ 1635137 w 12207178"/>
              <a:gd name="connsiteY92" fmla="*/ 5821087 h 6868642"/>
              <a:gd name="connsiteX93" fmla="*/ 1421403 w 12207178"/>
              <a:gd name="connsiteY93" fmla="*/ 6451171 h 6868642"/>
              <a:gd name="connsiteX94" fmla="*/ 1214805 w 12207178"/>
              <a:gd name="connsiteY94" fmla="*/ 6779000 h 6868642"/>
              <a:gd name="connsiteX95" fmla="*/ 1128509 w 12207178"/>
              <a:gd name="connsiteY95" fmla="*/ 6868642 h 6868642"/>
              <a:gd name="connsiteX96" fmla="*/ 111983 w 12207178"/>
              <a:gd name="connsiteY96" fmla="*/ 6868642 h 6868642"/>
              <a:gd name="connsiteX97" fmla="*/ 0 w 12207178"/>
              <a:gd name="connsiteY97" fmla="*/ 6825158 h 6868642"/>
              <a:gd name="connsiteX98" fmla="*/ 0 w 12207178"/>
              <a:gd name="connsiteY98" fmla="*/ 4690727 h 6868642"/>
              <a:gd name="connsiteX99" fmla="*/ 254097 w 12207178"/>
              <a:gd name="connsiteY99" fmla="*/ 4413231 h 6868642"/>
              <a:gd name="connsiteX100" fmla="*/ 905734 w 12207178"/>
              <a:gd name="connsiteY100" fmla="*/ 3763978 h 6868642"/>
              <a:gd name="connsiteX101" fmla="*/ 2148422 w 12207178"/>
              <a:gd name="connsiteY101" fmla="*/ 2718342 h 6868642"/>
              <a:gd name="connsiteX102" fmla="*/ 2162724 w 12207178"/>
              <a:gd name="connsiteY102" fmla="*/ 2708013 h 6868642"/>
              <a:gd name="connsiteX103" fmla="*/ 12207178 w 12207178"/>
              <a:gd name="connsiteY103" fmla="*/ 2689385 h 6868642"/>
              <a:gd name="connsiteX104" fmla="*/ 12207178 w 12207178"/>
              <a:gd name="connsiteY104" fmla="*/ 4826182 h 6868642"/>
              <a:gd name="connsiteX105" fmla="*/ 11990175 w 12207178"/>
              <a:gd name="connsiteY105" fmla="*/ 4871826 h 6868642"/>
              <a:gd name="connsiteX106" fmla="*/ 11464875 w 12207178"/>
              <a:gd name="connsiteY106" fmla="*/ 4988163 h 6868642"/>
              <a:gd name="connsiteX107" fmla="*/ 10684225 w 12207178"/>
              <a:gd name="connsiteY107" fmla="*/ 5272121 h 6868642"/>
              <a:gd name="connsiteX108" fmla="*/ 10341384 w 12207178"/>
              <a:gd name="connsiteY108" fmla="*/ 5505747 h 6868642"/>
              <a:gd name="connsiteX109" fmla="*/ 10330938 w 12207178"/>
              <a:gd name="connsiteY109" fmla="*/ 5514294 h 6868642"/>
              <a:gd name="connsiteX110" fmla="*/ 9792461 w 12207178"/>
              <a:gd name="connsiteY110" fmla="*/ 4972968 h 6868642"/>
              <a:gd name="connsiteX111" fmla="*/ 11842378 w 12207178"/>
              <a:gd name="connsiteY111" fmla="*/ 3072984 h 6868642"/>
              <a:gd name="connsiteX112" fmla="*/ 1561246 w 12207178"/>
              <a:gd name="connsiteY112" fmla="*/ 2129577 h 6868642"/>
              <a:gd name="connsiteX113" fmla="*/ 2011759 w 12207178"/>
              <a:gd name="connsiteY113" fmla="*/ 2582473 h 6868642"/>
              <a:gd name="connsiteX114" fmla="*/ 296708 w 12207178"/>
              <a:gd name="connsiteY114" fmla="*/ 4172085 h 6868642"/>
              <a:gd name="connsiteX115" fmla="*/ 0 w 12207178"/>
              <a:gd name="connsiteY115" fmla="*/ 4484083 h 6868642"/>
              <a:gd name="connsiteX116" fmla="*/ 0 w 12207178"/>
              <a:gd name="connsiteY116" fmla="*/ 2703494 h 6868642"/>
              <a:gd name="connsiteX117" fmla="*/ 173054 w 12207178"/>
              <a:gd name="connsiteY117" fmla="*/ 2667094 h 6868642"/>
              <a:gd name="connsiteX118" fmla="*/ 612544 w 12207178"/>
              <a:gd name="connsiteY118" fmla="*/ 2569760 h 6868642"/>
              <a:gd name="connsiteX119" fmla="*/ 1265670 w 12207178"/>
              <a:gd name="connsiteY119" fmla="*/ 2332189 h 6868642"/>
              <a:gd name="connsiteX120" fmla="*/ 1552506 w 12207178"/>
              <a:gd name="connsiteY120" fmla="*/ 2136726 h 6868642"/>
              <a:gd name="connsiteX121" fmla="*/ 1561246 w 12207178"/>
              <a:gd name="connsiteY121" fmla="*/ 2129577 h 6868642"/>
              <a:gd name="connsiteX122" fmla="*/ 3498376 w 12207178"/>
              <a:gd name="connsiteY122" fmla="*/ 1693364 h 6868642"/>
              <a:gd name="connsiteX123" fmla="*/ 4337429 w 12207178"/>
              <a:gd name="connsiteY123" fmla="*/ 3467612 h 6868642"/>
              <a:gd name="connsiteX124" fmla="*/ 4279426 w 12207178"/>
              <a:gd name="connsiteY124" fmla="*/ 3379416 h 6868642"/>
              <a:gd name="connsiteX125" fmla="*/ 3932998 w 12207178"/>
              <a:gd name="connsiteY125" fmla="*/ 3031399 h 6868642"/>
              <a:gd name="connsiteX126" fmla="*/ 3561145 w 12207178"/>
              <a:gd name="connsiteY126" fmla="*/ 2903475 h 6868642"/>
              <a:gd name="connsiteX127" fmla="*/ 2942979 w 12207178"/>
              <a:gd name="connsiteY127" fmla="*/ 3005972 h 6868642"/>
              <a:gd name="connsiteX128" fmla="*/ 2700639 w 12207178"/>
              <a:gd name="connsiteY128" fmla="*/ 3114033 h 6868642"/>
              <a:gd name="connsiteX129" fmla="*/ 2676802 w 12207178"/>
              <a:gd name="connsiteY129" fmla="*/ 3125952 h 6868642"/>
              <a:gd name="connsiteX130" fmla="*/ 2260454 w 12207178"/>
              <a:gd name="connsiteY130" fmla="*/ 2603132 h 6868642"/>
              <a:gd name="connsiteX131" fmla="*/ 3498376 w 12207178"/>
              <a:gd name="connsiteY131" fmla="*/ 1693364 h 6868642"/>
              <a:gd name="connsiteX132" fmla="*/ 0 w 12207178"/>
              <a:gd name="connsiteY132" fmla="*/ 1284796 h 6868642"/>
              <a:gd name="connsiteX133" fmla="*/ 86818 w 12207178"/>
              <a:gd name="connsiteY133" fmla="*/ 1299116 h 6868642"/>
              <a:gd name="connsiteX134" fmla="*/ 983600 w 12207178"/>
              <a:gd name="connsiteY134" fmla="*/ 1632980 h 6868642"/>
              <a:gd name="connsiteX135" fmla="*/ 1299834 w 12207178"/>
              <a:gd name="connsiteY135" fmla="*/ 1863401 h 6868642"/>
              <a:gd name="connsiteX136" fmla="*/ 1365781 w 12207178"/>
              <a:gd name="connsiteY136" fmla="*/ 1953187 h 6868642"/>
              <a:gd name="connsiteX137" fmla="*/ 1372933 w 12207178"/>
              <a:gd name="connsiteY137" fmla="*/ 2009600 h 6868642"/>
              <a:gd name="connsiteX138" fmla="*/ 1230707 w 12207178"/>
              <a:gd name="connsiteY138" fmla="*/ 2192347 h 6868642"/>
              <a:gd name="connsiteX139" fmla="*/ 919242 w 12207178"/>
              <a:gd name="connsiteY139" fmla="*/ 2331394 h 6868642"/>
              <a:gd name="connsiteX140" fmla="*/ 355105 w 12207178"/>
              <a:gd name="connsiteY140" fmla="*/ 2475210 h 6868642"/>
              <a:gd name="connsiteX141" fmla="*/ 0 w 12207178"/>
              <a:gd name="connsiteY141" fmla="*/ 2552066 h 6868642"/>
              <a:gd name="connsiteX142" fmla="*/ 7884523 w 12207178"/>
              <a:gd name="connsiteY142" fmla="*/ 975703 h 6868642"/>
              <a:gd name="connsiteX143" fmla="*/ 7826592 w 12207178"/>
              <a:gd name="connsiteY143" fmla="*/ 1231170 h 6868642"/>
              <a:gd name="connsiteX144" fmla="*/ 7791454 w 12207178"/>
              <a:gd name="connsiteY144" fmla="*/ 1528425 h 6868642"/>
              <a:gd name="connsiteX145" fmla="*/ 7795251 w 12207178"/>
              <a:gd name="connsiteY145" fmla="*/ 1854170 h 6868642"/>
              <a:gd name="connsiteX146" fmla="*/ 7918714 w 12207178"/>
              <a:gd name="connsiteY146" fmla="*/ 2468621 h 6868642"/>
              <a:gd name="connsiteX147" fmla="*/ 8410655 w 12207178"/>
              <a:gd name="connsiteY147" fmla="*/ 3499041 h 6868642"/>
              <a:gd name="connsiteX148" fmla="*/ 8737352 w 12207178"/>
              <a:gd name="connsiteY148" fmla="*/ 4023274 h 6868642"/>
              <a:gd name="connsiteX149" fmla="*/ 8797183 w 12207178"/>
              <a:gd name="connsiteY149" fmla="*/ 4155281 h 6868642"/>
              <a:gd name="connsiteX150" fmla="*/ 8782938 w 12207178"/>
              <a:gd name="connsiteY150" fmla="*/ 4229358 h 6868642"/>
              <a:gd name="connsiteX151" fmla="*/ 8472386 w 12207178"/>
              <a:gd name="connsiteY151" fmla="*/ 4424995 h 6868642"/>
              <a:gd name="connsiteX152" fmla="*/ 8004184 w 12207178"/>
              <a:gd name="connsiteY152" fmla="*/ 4451586 h 6868642"/>
              <a:gd name="connsiteX153" fmla="*/ 7369788 w 12207178"/>
              <a:gd name="connsiteY153" fmla="*/ 4197068 h 6868642"/>
              <a:gd name="connsiteX154" fmla="*/ 7005104 w 12207178"/>
              <a:gd name="connsiteY154" fmla="*/ 3754510 h 6868642"/>
              <a:gd name="connsiteX155" fmla="*/ 6989909 w 12207178"/>
              <a:gd name="connsiteY155" fmla="*/ 3676637 h 6868642"/>
              <a:gd name="connsiteX156" fmla="*/ 6991808 w 12207178"/>
              <a:gd name="connsiteY156" fmla="*/ 3154302 h 6868642"/>
              <a:gd name="connsiteX157" fmla="*/ 7114321 w 12207178"/>
              <a:gd name="connsiteY157" fmla="*/ 2430636 h 6868642"/>
              <a:gd name="connsiteX158" fmla="*/ 7482802 w 12207178"/>
              <a:gd name="connsiteY158" fmla="*/ 1543621 h 6868642"/>
              <a:gd name="connsiteX159" fmla="*/ 7884523 w 12207178"/>
              <a:gd name="connsiteY159" fmla="*/ 975703 h 6868642"/>
              <a:gd name="connsiteX160" fmla="*/ 1786899 w 12207178"/>
              <a:gd name="connsiteY160" fmla="*/ 749429 h 6868642"/>
              <a:gd name="connsiteX161" fmla="*/ 1919591 w 12207178"/>
              <a:gd name="connsiteY161" fmla="*/ 778035 h 6868642"/>
              <a:gd name="connsiteX162" fmla="*/ 2853989 w 12207178"/>
              <a:gd name="connsiteY162" fmla="*/ 1167367 h 6868642"/>
              <a:gd name="connsiteX163" fmla="*/ 3391906 w 12207178"/>
              <a:gd name="connsiteY163" fmla="*/ 1586893 h 6868642"/>
              <a:gd name="connsiteX164" fmla="*/ 3386345 w 12207178"/>
              <a:gd name="connsiteY164" fmla="*/ 1619469 h 6868642"/>
              <a:gd name="connsiteX165" fmla="*/ 2498823 w 12207178"/>
              <a:gd name="connsiteY165" fmla="*/ 2199494 h 6868642"/>
              <a:gd name="connsiteX166" fmla="*/ 2156368 w 12207178"/>
              <a:gd name="connsiteY166" fmla="*/ 2471234 h 6868642"/>
              <a:gd name="connsiteX167" fmla="*/ 2140478 w 12207178"/>
              <a:gd name="connsiteY167" fmla="*/ 2481562 h 6868642"/>
              <a:gd name="connsiteX168" fmla="*/ 1658180 w 12207178"/>
              <a:gd name="connsiteY168" fmla="*/ 2031845 h 6868642"/>
              <a:gd name="connsiteX169" fmla="*/ 1703470 w 12207178"/>
              <a:gd name="connsiteY169" fmla="*/ 1984966 h 6868642"/>
              <a:gd name="connsiteX170" fmla="*/ 1928330 w 12207178"/>
              <a:gd name="connsiteY170" fmla="*/ 1692569 h 6868642"/>
              <a:gd name="connsiteX171" fmla="*/ 1967262 w 12207178"/>
              <a:gd name="connsiteY171" fmla="*/ 1088706 h 6868642"/>
              <a:gd name="connsiteX172" fmla="*/ 1817091 w 12207178"/>
              <a:gd name="connsiteY172" fmla="*/ 795514 h 6868642"/>
              <a:gd name="connsiteX173" fmla="*/ 1786899 w 12207178"/>
              <a:gd name="connsiteY173" fmla="*/ 749429 h 6868642"/>
              <a:gd name="connsiteX174" fmla="*/ 1270437 w 12207178"/>
              <a:gd name="connsiteY174" fmla="*/ 693019 h 6868642"/>
              <a:gd name="connsiteX175" fmla="*/ 1626400 w 12207178"/>
              <a:gd name="connsiteY175" fmla="*/ 722416 h 6868642"/>
              <a:gd name="connsiteX176" fmla="*/ 1665332 w 12207178"/>
              <a:gd name="connsiteY176" fmla="*/ 744663 h 6868642"/>
              <a:gd name="connsiteX177" fmla="*/ 1891782 w 12207178"/>
              <a:gd name="connsiteY177" fmla="*/ 1137971 h 6868642"/>
              <a:gd name="connsiteX178" fmla="*/ 1666922 w 12207178"/>
              <a:gd name="connsiteY178" fmla="*/ 1803808 h 6868642"/>
              <a:gd name="connsiteX179" fmla="*/ 1546945 w 12207178"/>
              <a:gd name="connsiteY179" fmla="*/ 1852277 h 6868642"/>
              <a:gd name="connsiteX180" fmla="*/ 1445240 w 12207178"/>
              <a:gd name="connsiteY180" fmla="*/ 1814932 h 6868642"/>
              <a:gd name="connsiteX181" fmla="*/ 1169529 w 12207178"/>
              <a:gd name="connsiteY181" fmla="*/ 1637747 h 6868642"/>
              <a:gd name="connsiteX182" fmla="*/ 601421 w 12207178"/>
              <a:gd name="connsiteY182" fmla="*/ 1335021 h 6868642"/>
              <a:gd name="connsiteX183" fmla="*/ 88136 w 12207178"/>
              <a:gd name="connsiteY183" fmla="*/ 1206303 h 6868642"/>
              <a:gd name="connsiteX184" fmla="*/ 0 w 12207178"/>
              <a:gd name="connsiteY184" fmla="*/ 1199738 h 6868642"/>
              <a:gd name="connsiteX185" fmla="*/ 0 w 12207178"/>
              <a:gd name="connsiteY185" fmla="*/ 916790 h 6868642"/>
              <a:gd name="connsiteX186" fmla="*/ 54070 w 12207178"/>
              <a:gd name="connsiteY186" fmla="*/ 894141 h 6868642"/>
              <a:gd name="connsiteX187" fmla="*/ 474292 w 12207178"/>
              <a:gd name="connsiteY187" fmla="*/ 768501 h 6868642"/>
              <a:gd name="connsiteX188" fmla="*/ 885871 w 12207178"/>
              <a:gd name="connsiteY188" fmla="*/ 704938 h 6868642"/>
              <a:gd name="connsiteX189" fmla="*/ 1270437 w 12207178"/>
              <a:gd name="connsiteY189" fmla="*/ 693019 h 6868642"/>
              <a:gd name="connsiteX190" fmla="*/ 10712133 w 12207178"/>
              <a:gd name="connsiteY190" fmla="*/ 0 h 6868642"/>
              <a:gd name="connsiteX191" fmla="*/ 12207178 w 12207178"/>
              <a:gd name="connsiteY191" fmla="*/ 0 h 6868642"/>
              <a:gd name="connsiteX192" fmla="*/ 12207178 w 12207178"/>
              <a:gd name="connsiteY192" fmla="*/ 2449074 h 6868642"/>
              <a:gd name="connsiteX193" fmla="*/ 11893308 w 12207178"/>
              <a:gd name="connsiteY193" fmla="*/ 2784754 h 6868642"/>
              <a:gd name="connsiteX194" fmla="*/ 11114438 w 12207178"/>
              <a:gd name="connsiteY194" fmla="*/ 3560774 h 6868642"/>
              <a:gd name="connsiteX195" fmla="*/ 9629114 w 12207178"/>
              <a:gd name="connsiteY195" fmla="*/ 4810571 h 6868642"/>
              <a:gd name="connsiteX196" fmla="*/ 9612019 w 12207178"/>
              <a:gd name="connsiteY196" fmla="*/ 4822917 h 6868642"/>
              <a:gd name="connsiteX197" fmla="*/ 9114379 w 12207178"/>
              <a:gd name="connsiteY197" fmla="*/ 4210364 h 6868642"/>
              <a:gd name="connsiteX198" fmla="*/ 9291022 w 12207178"/>
              <a:gd name="connsiteY198" fmla="*/ 4045117 h 6868642"/>
              <a:gd name="connsiteX199" fmla="*/ 9653806 w 12207178"/>
              <a:gd name="connsiteY199" fmla="*/ 3463904 h 6868642"/>
              <a:gd name="connsiteX200" fmla="*/ 9895977 w 12207178"/>
              <a:gd name="connsiteY200" fmla="*/ 2703198 h 6868642"/>
              <a:gd name="connsiteX201" fmla="*/ 10039382 w 12207178"/>
              <a:gd name="connsiteY201" fmla="*/ 2041263 h 6868642"/>
              <a:gd name="connsiteX202" fmla="*/ 10242618 w 12207178"/>
              <a:gd name="connsiteY202" fmla="*/ 1102013 h 6868642"/>
              <a:gd name="connsiteX203" fmla="*/ 10498084 w 12207178"/>
              <a:gd name="connsiteY203" fmla="*/ 348904 h 6868642"/>
              <a:gd name="connsiteX204" fmla="*/ 10651105 w 12207178"/>
              <a:gd name="connsiteY204" fmla="*/ 79667 h 6868642"/>
              <a:gd name="connsiteX205" fmla="*/ 9190904 w 12207178"/>
              <a:gd name="connsiteY205" fmla="*/ 0 h 6868642"/>
              <a:gd name="connsiteX206" fmla="*/ 10549871 w 12207178"/>
              <a:gd name="connsiteY206" fmla="*/ 0 h 6868642"/>
              <a:gd name="connsiteX207" fmla="*/ 10523134 w 12207178"/>
              <a:gd name="connsiteY207" fmla="*/ 38119 h 6868642"/>
              <a:gd name="connsiteX208" fmla="*/ 10377475 w 12207178"/>
              <a:gd name="connsiteY208" fmla="*/ 306170 h 6868642"/>
              <a:gd name="connsiteX209" fmla="*/ 10099214 w 12207178"/>
              <a:gd name="connsiteY209" fmla="*/ 1102013 h 6868642"/>
              <a:gd name="connsiteX210" fmla="*/ 9907376 w 12207178"/>
              <a:gd name="connsiteY210" fmla="*/ 1930149 h 6868642"/>
              <a:gd name="connsiteX211" fmla="*/ 9691794 w 12207178"/>
              <a:gd name="connsiteY211" fmla="*/ 2914030 h 6868642"/>
              <a:gd name="connsiteX212" fmla="*/ 9472414 w 12207178"/>
              <a:gd name="connsiteY212" fmla="*/ 3576919 h 6868642"/>
              <a:gd name="connsiteX213" fmla="*/ 9219795 w 12207178"/>
              <a:gd name="connsiteY213" fmla="*/ 3920708 h 6868642"/>
              <a:gd name="connsiteX214" fmla="*/ 9093485 w 12207178"/>
              <a:gd name="connsiteY214" fmla="*/ 3990985 h 6868642"/>
              <a:gd name="connsiteX215" fmla="*/ 8912093 w 12207178"/>
              <a:gd name="connsiteY215" fmla="*/ 3956795 h 6868642"/>
              <a:gd name="connsiteX216" fmla="*/ 8629085 w 12207178"/>
              <a:gd name="connsiteY216" fmla="*/ 3617755 h 6868642"/>
              <a:gd name="connsiteX217" fmla="*/ 7977592 w 12207178"/>
              <a:gd name="connsiteY217" fmla="*/ 2083999 h 6868642"/>
              <a:gd name="connsiteX218" fmla="*/ 7910164 w 12207178"/>
              <a:gd name="connsiteY218" fmla="*/ 1427759 h 6868642"/>
              <a:gd name="connsiteX219" fmla="*/ 8059268 w 12207178"/>
              <a:gd name="connsiteY219" fmla="*/ 810457 h 6868642"/>
              <a:gd name="connsiteX220" fmla="*/ 8087759 w 12207178"/>
              <a:gd name="connsiteY220" fmla="*/ 772469 h 6868642"/>
              <a:gd name="connsiteX221" fmla="*/ 9172309 w 12207178"/>
              <a:gd name="connsiteY221" fmla="*/ 7965 h 686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207178" h="6868642">
                <a:moveTo>
                  <a:pt x="10307060" y="5844772"/>
                </a:moveTo>
                <a:cubicBezTo>
                  <a:pt x="10319955" y="5842413"/>
                  <a:pt x="10333548" y="5842413"/>
                  <a:pt x="10348030" y="5845737"/>
                </a:cubicBezTo>
                <a:cubicBezTo>
                  <a:pt x="10389816" y="5854283"/>
                  <a:pt x="10433503" y="5868529"/>
                  <a:pt x="10469592" y="5890373"/>
                </a:cubicBezTo>
                <a:cubicBezTo>
                  <a:pt x="10580707" y="5957801"/>
                  <a:pt x="10689922" y="6029978"/>
                  <a:pt x="10799136" y="6102153"/>
                </a:cubicBezTo>
                <a:cubicBezTo>
                  <a:pt x="11013769" y="6244608"/>
                  <a:pt x="11235998" y="6372817"/>
                  <a:pt x="11478169" y="6463987"/>
                </a:cubicBezTo>
                <a:cubicBezTo>
                  <a:pt x="11676656" y="6539014"/>
                  <a:pt x="11880840" y="6590297"/>
                  <a:pt x="12091672" y="6617838"/>
                </a:cubicBezTo>
                <a:lnTo>
                  <a:pt x="12207178" y="6629545"/>
                </a:lnTo>
                <a:lnTo>
                  <a:pt x="12207178" y="6868642"/>
                </a:lnTo>
                <a:lnTo>
                  <a:pt x="10001417" y="6868642"/>
                </a:lnTo>
                <a:lnTo>
                  <a:pt x="9981626" y="6829858"/>
                </a:lnTo>
                <a:cubicBezTo>
                  <a:pt x="9963582" y="6788012"/>
                  <a:pt x="9948209" y="6744622"/>
                  <a:pt x="9935862" y="6699511"/>
                </a:cubicBezTo>
                <a:cubicBezTo>
                  <a:pt x="9853239" y="6401308"/>
                  <a:pt x="9957704" y="6088858"/>
                  <a:pt x="10204627" y="5903669"/>
                </a:cubicBezTo>
                <a:cubicBezTo>
                  <a:pt x="10235967" y="5880163"/>
                  <a:pt x="10268376" y="5851850"/>
                  <a:pt x="10307060" y="5844772"/>
                </a:cubicBezTo>
                <a:close/>
                <a:moveTo>
                  <a:pt x="9638609" y="5093581"/>
                </a:moveTo>
                <a:cubicBezTo>
                  <a:pt x="9830450" y="5272123"/>
                  <a:pt x="10021338" y="5450665"/>
                  <a:pt x="10215076" y="5631107"/>
                </a:cubicBezTo>
                <a:cubicBezTo>
                  <a:pt x="10196081" y="5651052"/>
                  <a:pt x="10178039" y="5669094"/>
                  <a:pt x="10160944" y="5687139"/>
                </a:cubicBezTo>
                <a:cubicBezTo>
                  <a:pt x="10058376" y="5793504"/>
                  <a:pt x="9963406" y="5906518"/>
                  <a:pt x="9892179" y="6036627"/>
                </a:cubicBezTo>
                <a:cubicBezTo>
                  <a:pt x="9763969" y="6269302"/>
                  <a:pt x="9756373" y="6511475"/>
                  <a:pt x="9845645" y="6758395"/>
                </a:cubicBezTo>
                <a:lnTo>
                  <a:pt x="9894136" y="6868642"/>
                </a:lnTo>
                <a:lnTo>
                  <a:pt x="9168541" y="6868642"/>
                </a:lnTo>
                <a:lnTo>
                  <a:pt x="9051105" y="6814145"/>
                </a:lnTo>
                <a:cubicBezTo>
                  <a:pt x="8961121" y="6767951"/>
                  <a:pt x="8872681" y="6718033"/>
                  <a:pt x="8785784" y="6664376"/>
                </a:cubicBezTo>
                <a:cubicBezTo>
                  <a:pt x="8553106" y="6520021"/>
                  <a:pt x="8339426" y="6352875"/>
                  <a:pt x="8142838" y="6162937"/>
                </a:cubicBezTo>
                <a:cubicBezTo>
                  <a:pt x="8123844" y="6143942"/>
                  <a:pt x="8124793" y="6136345"/>
                  <a:pt x="8149485" y="6124000"/>
                </a:cubicBezTo>
                <a:cubicBezTo>
                  <a:pt x="8536963" y="5944508"/>
                  <a:pt x="8876953" y="5692838"/>
                  <a:pt x="9210297" y="5430723"/>
                </a:cubicBezTo>
                <a:cubicBezTo>
                  <a:pt x="9347053" y="5322456"/>
                  <a:pt x="9483811" y="5214191"/>
                  <a:pt x="9619617" y="5105927"/>
                </a:cubicBezTo>
                <a:cubicBezTo>
                  <a:pt x="9625314" y="5102127"/>
                  <a:pt x="9631013" y="5098328"/>
                  <a:pt x="9638609" y="5093581"/>
                </a:cubicBezTo>
                <a:close/>
                <a:moveTo>
                  <a:pt x="12207178" y="5007114"/>
                </a:moveTo>
                <a:lnTo>
                  <a:pt x="12207178" y="6525695"/>
                </a:lnTo>
                <a:lnTo>
                  <a:pt x="12093248" y="6506903"/>
                </a:lnTo>
                <a:cubicBezTo>
                  <a:pt x="11717259" y="6433183"/>
                  <a:pt x="11361835" y="6293756"/>
                  <a:pt x="11021369" y="6107853"/>
                </a:cubicBezTo>
                <a:cubicBezTo>
                  <a:pt x="10883664" y="6032826"/>
                  <a:pt x="10752605" y="5947353"/>
                  <a:pt x="10643390" y="5832442"/>
                </a:cubicBezTo>
                <a:cubicBezTo>
                  <a:pt x="10613000" y="5800151"/>
                  <a:pt x="10586408" y="5764064"/>
                  <a:pt x="10564566" y="5725125"/>
                </a:cubicBezTo>
                <a:cubicBezTo>
                  <a:pt x="10554120" y="5707082"/>
                  <a:pt x="10551270" y="5678591"/>
                  <a:pt x="10556018" y="5657697"/>
                </a:cubicBezTo>
                <a:cubicBezTo>
                  <a:pt x="10575962" y="5557028"/>
                  <a:pt x="10645290" y="5493400"/>
                  <a:pt x="10726014" y="5439267"/>
                </a:cubicBezTo>
                <a:cubicBezTo>
                  <a:pt x="10839977" y="5362341"/>
                  <a:pt x="10968187" y="5315807"/>
                  <a:pt x="11098294" y="5273071"/>
                </a:cubicBezTo>
                <a:cubicBezTo>
                  <a:pt x="11319574" y="5200894"/>
                  <a:pt x="11545600" y="5150561"/>
                  <a:pt x="11772578" y="5101176"/>
                </a:cubicBezTo>
                <a:close/>
                <a:moveTo>
                  <a:pt x="7012700" y="3915006"/>
                </a:moveTo>
                <a:cubicBezTo>
                  <a:pt x="7038345" y="3954895"/>
                  <a:pt x="7060187" y="3987183"/>
                  <a:pt x="7082028" y="4020424"/>
                </a:cubicBezTo>
                <a:cubicBezTo>
                  <a:pt x="7194093" y="4184721"/>
                  <a:pt x="7326101" y="4330025"/>
                  <a:pt x="7496097" y="4436390"/>
                </a:cubicBezTo>
                <a:cubicBezTo>
                  <a:pt x="7631904" y="4521863"/>
                  <a:pt x="7780055" y="4572196"/>
                  <a:pt x="7940555" y="4589291"/>
                </a:cubicBezTo>
                <a:cubicBezTo>
                  <a:pt x="8197921" y="4615882"/>
                  <a:pt x="8441995" y="4559850"/>
                  <a:pt x="8679419" y="4466781"/>
                </a:cubicBezTo>
                <a:cubicBezTo>
                  <a:pt x="8777238" y="4428791"/>
                  <a:pt x="8872207" y="4380358"/>
                  <a:pt x="8969076" y="4337622"/>
                </a:cubicBezTo>
                <a:cubicBezTo>
                  <a:pt x="8977622" y="4333822"/>
                  <a:pt x="8986171" y="4329075"/>
                  <a:pt x="8997567" y="4323376"/>
                </a:cubicBezTo>
                <a:cubicBezTo>
                  <a:pt x="9163763" y="4532309"/>
                  <a:pt x="9329960" y="4740292"/>
                  <a:pt x="9495207" y="4948276"/>
                </a:cubicBezTo>
                <a:cubicBezTo>
                  <a:pt x="9384093" y="5087881"/>
                  <a:pt x="8278645" y="5900822"/>
                  <a:pt x="8015579" y="6035678"/>
                </a:cubicBezTo>
                <a:cubicBezTo>
                  <a:pt x="7460007" y="5435470"/>
                  <a:pt x="7124765" y="4732696"/>
                  <a:pt x="7012700" y="3915006"/>
                </a:cubicBezTo>
                <a:close/>
                <a:moveTo>
                  <a:pt x="2637137" y="3393765"/>
                </a:moveTo>
                <a:cubicBezTo>
                  <a:pt x="2677101" y="3389297"/>
                  <a:pt x="2714942" y="3402258"/>
                  <a:pt x="2748313" y="3432649"/>
                </a:cubicBezTo>
                <a:cubicBezTo>
                  <a:pt x="2841277" y="3515283"/>
                  <a:pt x="2916759" y="3613013"/>
                  <a:pt x="2985090" y="3716305"/>
                </a:cubicBezTo>
                <a:cubicBezTo>
                  <a:pt x="3244911" y="4110404"/>
                  <a:pt x="3426866" y="4538672"/>
                  <a:pt x="3530158" y="4999514"/>
                </a:cubicBezTo>
                <a:cubicBezTo>
                  <a:pt x="3570680" y="5179879"/>
                  <a:pt x="3592927" y="5363421"/>
                  <a:pt x="3586572" y="5548553"/>
                </a:cubicBezTo>
                <a:cubicBezTo>
                  <a:pt x="3580214" y="5728916"/>
                  <a:pt x="3549227" y="5903719"/>
                  <a:pt x="3461825" y="6065015"/>
                </a:cubicBezTo>
                <a:cubicBezTo>
                  <a:pt x="3455469" y="6076139"/>
                  <a:pt x="3447524" y="6087263"/>
                  <a:pt x="3437988" y="6096797"/>
                </a:cubicBezTo>
                <a:cubicBezTo>
                  <a:pt x="3173401" y="6362973"/>
                  <a:pt x="2870674" y="6576710"/>
                  <a:pt x="2530605" y="6736415"/>
                </a:cubicBezTo>
                <a:cubicBezTo>
                  <a:pt x="2463465" y="6767999"/>
                  <a:pt x="2395530" y="6797100"/>
                  <a:pt x="2326813" y="6823717"/>
                </a:cubicBezTo>
                <a:lnTo>
                  <a:pt x="2197454" y="6868642"/>
                </a:lnTo>
                <a:lnTo>
                  <a:pt x="1281477" y="6868642"/>
                </a:lnTo>
                <a:lnTo>
                  <a:pt x="1327334" y="6815424"/>
                </a:lnTo>
                <a:cubicBezTo>
                  <a:pt x="1405510" y="6714415"/>
                  <a:pt x="1467485" y="6603128"/>
                  <a:pt x="1522310" y="6486924"/>
                </a:cubicBezTo>
                <a:cubicBezTo>
                  <a:pt x="1623218" y="6273189"/>
                  <a:pt x="1697113" y="6049124"/>
                  <a:pt x="1755116" y="5821087"/>
                </a:cubicBezTo>
                <a:cubicBezTo>
                  <a:pt x="1813118" y="5591458"/>
                  <a:pt x="1863971" y="5359448"/>
                  <a:pt x="1915616" y="5128232"/>
                </a:cubicBezTo>
                <a:cubicBezTo>
                  <a:pt x="1976797" y="4854111"/>
                  <a:pt x="2033211" y="4578399"/>
                  <a:pt x="2095981" y="4305072"/>
                </a:cubicBezTo>
                <a:cubicBezTo>
                  <a:pt x="2139682" y="4115172"/>
                  <a:pt x="2196095" y="3927657"/>
                  <a:pt x="2279524" y="3750470"/>
                </a:cubicBezTo>
                <a:cubicBezTo>
                  <a:pt x="2331171" y="3640823"/>
                  <a:pt x="2392350" y="3537531"/>
                  <a:pt x="2490876" y="3462841"/>
                </a:cubicBezTo>
                <a:cubicBezTo>
                  <a:pt x="2522658" y="3439004"/>
                  <a:pt x="2559208" y="3418346"/>
                  <a:pt x="2596553" y="3404045"/>
                </a:cubicBezTo>
                <a:cubicBezTo>
                  <a:pt x="2610259" y="3398681"/>
                  <a:pt x="2623816" y="3395254"/>
                  <a:pt x="2637137" y="3393765"/>
                </a:cubicBezTo>
                <a:close/>
                <a:moveTo>
                  <a:pt x="3310859" y="3009249"/>
                </a:moveTo>
                <a:cubicBezTo>
                  <a:pt x="3376211" y="3006170"/>
                  <a:pt x="3441961" y="3009944"/>
                  <a:pt x="3507910" y="3018683"/>
                </a:cubicBezTo>
                <a:cubicBezTo>
                  <a:pt x="3703371" y="3044110"/>
                  <a:pt x="3880556" y="3114030"/>
                  <a:pt x="4038674" y="3231625"/>
                </a:cubicBezTo>
                <a:cubicBezTo>
                  <a:pt x="4171366" y="3329355"/>
                  <a:pt x="4273069" y="3453308"/>
                  <a:pt x="4343786" y="3601890"/>
                </a:cubicBezTo>
                <a:cubicBezTo>
                  <a:pt x="4353319" y="3620957"/>
                  <a:pt x="4354909" y="3644794"/>
                  <a:pt x="4356498" y="3667042"/>
                </a:cubicBezTo>
                <a:cubicBezTo>
                  <a:pt x="4366032" y="3812446"/>
                  <a:pt x="4365238" y="3958644"/>
                  <a:pt x="4354909" y="4104049"/>
                </a:cubicBezTo>
                <a:cubicBezTo>
                  <a:pt x="4339812" y="4309044"/>
                  <a:pt x="4305645" y="4510862"/>
                  <a:pt x="4252409" y="4709502"/>
                </a:cubicBezTo>
                <a:cubicBezTo>
                  <a:pt x="4181695" y="4970115"/>
                  <a:pt x="4078403" y="5218017"/>
                  <a:pt x="3944121" y="5451617"/>
                </a:cubicBezTo>
                <a:cubicBezTo>
                  <a:pt x="3845597" y="5619270"/>
                  <a:pt x="3734358" y="5777386"/>
                  <a:pt x="3608023" y="5926762"/>
                </a:cubicBezTo>
                <a:cubicBezTo>
                  <a:pt x="3624708" y="5854457"/>
                  <a:pt x="3644573" y="5784538"/>
                  <a:pt x="3656492" y="5713028"/>
                </a:cubicBezTo>
                <a:cubicBezTo>
                  <a:pt x="3669998" y="5631188"/>
                  <a:pt x="3681916" y="5547759"/>
                  <a:pt x="3685890" y="5464331"/>
                </a:cubicBezTo>
                <a:cubicBezTo>
                  <a:pt x="3689863" y="5373751"/>
                  <a:pt x="3688274" y="5282378"/>
                  <a:pt x="3682713" y="5191799"/>
                </a:cubicBezTo>
                <a:cubicBezTo>
                  <a:pt x="3670794" y="5016199"/>
                  <a:pt x="3631860" y="4845370"/>
                  <a:pt x="3579419" y="4677720"/>
                </a:cubicBezTo>
                <a:cubicBezTo>
                  <a:pt x="3482484" y="4371020"/>
                  <a:pt x="3336284" y="4088157"/>
                  <a:pt x="3167839" y="3815625"/>
                </a:cubicBezTo>
                <a:cubicBezTo>
                  <a:pt x="3077257" y="3669426"/>
                  <a:pt x="2984294" y="3524023"/>
                  <a:pt x="2894510" y="3377029"/>
                </a:cubicBezTo>
                <a:cubicBezTo>
                  <a:pt x="2873852" y="3342863"/>
                  <a:pt x="2859549" y="3303930"/>
                  <a:pt x="2844452" y="3266587"/>
                </a:cubicBezTo>
                <a:cubicBezTo>
                  <a:pt x="2835712" y="3244339"/>
                  <a:pt x="2841275" y="3224473"/>
                  <a:pt x="2856370" y="3204610"/>
                </a:cubicBezTo>
                <a:cubicBezTo>
                  <a:pt x="2923115" y="3118005"/>
                  <a:pt x="3014488" y="3070332"/>
                  <a:pt x="3116191" y="3040931"/>
                </a:cubicBezTo>
                <a:cubicBezTo>
                  <a:pt x="3180551" y="3022260"/>
                  <a:pt x="3245506" y="3012328"/>
                  <a:pt x="3310859" y="3009249"/>
                </a:cubicBezTo>
                <a:close/>
                <a:moveTo>
                  <a:pt x="2162724" y="2708013"/>
                </a:moveTo>
                <a:cubicBezTo>
                  <a:pt x="2301772" y="2879636"/>
                  <a:pt x="2441614" y="3051261"/>
                  <a:pt x="2579072" y="3220502"/>
                </a:cubicBezTo>
                <a:cubicBezTo>
                  <a:pt x="2529016" y="3267380"/>
                  <a:pt x="2477369" y="3310287"/>
                  <a:pt x="2431285" y="3358754"/>
                </a:cubicBezTo>
                <a:cubicBezTo>
                  <a:pt x="2297005" y="3500187"/>
                  <a:pt x="2204040" y="3667043"/>
                  <a:pt x="2127764" y="3845023"/>
                </a:cubicBezTo>
                <a:cubicBezTo>
                  <a:pt x="2039569" y="4050814"/>
                  <a:pt x="1976003" y="4264549"/>
                  <a:pt x="1925153" y="4481464"/>
                </a:cubicBezTo>
                <a:cubicBezTo>
                  <a:pt x="1881451" y="4665006"/>
                  <a:pt x="1844901" y="4850932"/>
                  <a:pt x="1805174" y="5035269"/>
                </a:cubicBezTo>
                <a:cubicBezTo>
                  <a:pt x="1748761" y="5297474"/>
                  <a:pt x="1695524" y="5560471"/>
                  <a:pt x="1635137" y="5821087"/>
                </a:cubicBezTo>
                <a:cubicBezTo>
                  <a:pt x="1585082" y="6038000"/>
                  <a:pt x="1516748" y="6249353"/>
                  <a:pt x="1421403" y="6451171"/>
                </a:cubicBezTo>
                <a:cubicBezTo>
                  <a:pt x="1365385" y="6569162"/>
                  <a:pt x="1299089" y="6680450"/>
                  <a:pt x="1214805" y="6779000"/>
                </a:cubicBezTo>
                <a:lnTo>
                  <a:pt x="1128509" y="6868642"/>
                </a:lnTo>
                <a:lnTo>
                  <a:pt x="111983" y="6868642"/>
                </a:lnTo>
                <a:lnTo>
                  <a:pt x="0" y="6825158"/>
                </a:lnTo>
                <a:lnTo>
                  <a:pt x="0" y="4690727"/>
                </a:lnTo>
                <a:lnTo>
                  <a:pt x="254097" y="4413231"/>
                </a:lnTo>
                <a:cubicBezTo>
                  <a:pt x="465946" y="4191649"/>
                  <a:pt x="682860" y="3974933"/>
                  <a:pt x="905734" y="3763978"/>
                </a:cubicBezTo>
                <a:cubicBezTo>
                  <a:pt x="1299835" y="3391332"/>
                  <a:pt x="1710621" y="3038550"/>
                  <a:pt x="2148422" y="2718342"/>
                </a:cubicBezTo>
                <a:cubicBezTo>
                  <a:pt x="2152395" y="2715163"/>
                  <a:pt x="2156369" y="2712782"/>
                  <a:pt x="2162724" y="2708013"/>
                </a:cubicBezTo>
                <a:close/>
                <a:moveTo>
                  <a:pt x="12207178" y="2689385"/>
                </a:moveTo>
                <a:lnTo>
                  <a:pt x="12207178" y="4826182"/>
                </a:lnTo>
                <a:lnTo>
                  <a:pt x="11990175" y="4871826"/>
                </a:lnTo>
                <a:cubicBezTo>
                  <a:pt x="11814838" y="4909102"/>
                  <a:pt x="11639619" y="4947327"/>
                  <a:pt x="11464875" y="4988163"/>
                </a:cubicBezTo>
                <a:cubicBezTo>
                  <a:pt x="11194211" y="5050842"/>
                  <a:pt x="10931146" y="5142014"/>
                  <a:pt x="10684225" y="5272121"/>
                </a:cubicBezTo>
                <a:cubicBezTo>
                  <a:pt x="10560765" y="5336701"/>
                  <a:pt x="10445851" y="5413626"/>
                  <a:pt x="10341384" y="5505747"/>
                </a:cubicBezTo>
                <a:cubicBezTo>
                  <a:pt x="10337586" y="5508595"/>
                  <a:pt x="10333787" y="5511444"/>
                  <a:pt x="10330938" y="5514294"/>
                </a:cubicBezTo>
                <a:cubicBezTo>
                  <a:pt x="10151446" y="5333852"/>
                  <a:pt x="9973853" y="5155309"/>
                  <a:pt x="9792461" y="4972968"/>
                </a:cubicBezTo>
                <a:cubicBezTo>
                  <a:pt x="10508531" y="4372285"/>
                  <a:pt x="11192074" y="3739551"/>
                  <a:pt x="11842378" y="3072984"/>
                </a:cubicBezTo>
                <a:close/>
                <a:moveTo>
                  <a:pt x="1561246" y="2129577"/>
                </a:moveTo>
                <a:cubicBezTo>
                  <a:pt x="1711417" y="2280542"/>
                  <a:pt x="1859999" y="2429919"/>
                  <a:pt x="2011759" y="2582473"/>
                </a:cubicBezTo>
                <a:cubicBezTo>
                  <a:pt x="1412663" y="3085031"/>
                  <a:pt x="840781" y="3614405"/>
                  <a:pt x="296708" y="4172085"/>
                </a:cubicBezTo>
                <a:lnTo>
                  <a:pt x="0" y="4484083"/>
                </a:lnTo>
                <a:lnTo>
                  <a:pt x="0" y="2703494"/>
                </a:lnTo>
                <a:lnTo>
                  <a:pt x="173054" y="2667094"/>
                </a:lnTo>
                <a:cubicBezTo>
                  <a:pt x="319749" y="2635908"/>
                  <a:pt x="466345" y="2603927"/>
                  <a:pt x="612544" y="2569760"/>
                </a:cubicBezTo>
                <a:cubicBezTo>
                  <a:pt x="838993" y="2517321"/>
                  <a:pt x="1059085" y="2441042"/>
                  <a:pt x="1265670" y="2332189"/>
                </a:cubicBezTo>
                <a:cubicBezTo>
                  <a:pt x="1368962" y="2278159"/>
                  <a:pt x="1465104" y="2213799"/>
                  <a:pt x="1552506" y="2136726"/>
                </a:cubicBezTo>
                <a:cubicBezTo>
                  <a:pt x="1555683" y="2134345"/>
                  <a:pt x="1558862" y="2131961"/>
                  <a:pt x="1561246" y="2129577"/>
                </a:cubicBezTo>
                <a:close/>
                <a:moveTo>
                  <a:pt x="3498376" y="1693364"/>
                </a:moveTo>
                <a:cubicBezTo>
                  <a:pt x="3963192" y="2195524"/>
                  <a:pt x="4243672" y="2783497"/>
                  <a:pt x="4337429" y="3467612"/>
                </a:cubicBezTo>
                <a:cubicBezTo>
                  <a:pt x="4315975" y="3434240"/>
                  <a:pt x="4297700" y="3407225"/>
                  <a:pt x="4279426" y="3379416"/>
                </a:cubicBezTo>
                <a:cubicBezTo>
                  <a:pt x="4185668" y="3241956"/>
                  <a:pt x="4075224" y="3120389"/>
                  <a:pt x="3932998" y="3031399"/>
                </a:cubicBezTo>
                <a:cubicBezTo>
                  <a:pt x="3819376" y="2959888"/>
                  <a:pt x="3695426" y="2917778"/>
                  <a:pt x="3561145" y="2903475"/>
                </a:cubicBezTo>
                <a:cubicBezTo>
                  <a:pt x="3345820" y="2881228"/>
                  <a:pt x="3141618" y="2928106"/>
                  <a:pt x="2942979" y="3005972"/>
                </a:cubicBezTo>
                <a:cubicBezTo>
                  <a:pt x="2861139" y="3037757"/>
                  <a:pt x="2781684" y="3078278"/>
                  <a:pt x="2700639" y="3114033"/>
                </a:cubicBezTo>
                <a:cubicBezTo>
                  <a:pt x="2693488" y="3117212"/>
                  <a:pt x="2686336" y="3121184"/>
                  <a:pt x="2676802" y="3125952"/>
                </a:cubicBezTo>
                <a:cubicBezTo>
                  <a:pt x="2537754" y="2951148"/>
                  <a:pt x="2398707" y="2777141"/>
                  <a:pt x="2260454" y="2603132"/>
                </a:cubicBezTo>
                <a:cubicBezTo>
                  <a:pt x="2353417" y="2486332"/>
                  <a:pt x="3278283" y="1806191"/>
                  <a:pt x="3498376" y="1693364"/>
                </a:cubicBezTo>
                <a:close/>
                <a:moveTo>
                  <a:pt x="0" y="1284796"/>
                </a:moveTo>
                <a:lnTo>
                  <a:pt x="86818" y="1299116"/>
                </a:lnTo>
                <a:cubicBezTo>
                  <a:pt x="401388" y="1360794"/>
                  <a:pt x="698751" y="1477445"/>
                  <a:pt x="983600" y="1632980"/>
                </a:cubicBezTo>
                <a:cubicBezTo>
                  <a:pt x="1098810" y="1695750"/>
                  <a:pt x="1208460" y="1767261"/>
                  <a:pt x="1299834" y="1863401"/>
                </a:cubicBezTo>
                <a:cubicBezTo>
                  <a:pt x="1325260" y="1890416"/>
                  <a:pt x="1347507" y="1920609"/>
                  <a:pt x="1365781" y="1953187"/>
                </a:cubicBezTo>
                <a:cubicBezTo>
                  <a:pt x="1374521" y="1968282"/>
                  <a:pt x="1376905" y="1992119"/>
                  <a:pt x="1372933" y="2009600"/>
                </a:cubicBezTo>
                <a:cubicBezTo>
                  <a:pt x="1356247" y="2093824"/>
                  <a:pt x="1298244" y="2147057"/>
                  <a:pt x="1230707" y="2192347"/>
                </a:cubicBezTo>
                <a:cubicBezTo>
                  <a:pt x="1135360" y="2256706"/>
                  <a:pt x="1028095" y="2295639"/>
                  <a:pt x="919242" y="2331394"/>
                </a:cubicBezTo>
                <a:cubicBezTo>
                  <a:pt x="734108" y="2391780"/>
                  <a:pt x="545005" y="2433892"/>
                  <a:pt x="355105" y="2475210"/>
                </a:cubicBezTo>
                <a:lnTo>
                  <a:pt x="0" y="2552066"/>
                </a:lnTo>
                <a:close/>
                <a:moveTo>
                  <a:pt x="7884523" y="975703"/>
                </a:moveTo>
                <a:cubicBezTo>
                  <a:pt x="7864581" y="1062126"/>
                  <a:pt x="7840837" y="1145697"/>
                  <a:pt x="7826592" y="1231170"/>
                </a:cubicBezTo>
                <a:cubicBezTo>
                  <a:pt x="7810449" y="1328989"/>
                  <a:pt x="7796203" y="1428707"/>
                  <a:pt x="7791454" y="1528425"/>
                </a:cubicBezTo>
                <a:cubicBezTo>
                  <a:pt x="7786705" y="1636690"/>
                  <a:pt x="7788604" y="1745905"/>
                  <a:pt x="7795251" y="1854170"/>
                </a:cubicBezTo>
                <a:cubicBezTo>
                  <a:pt x="7809497" y="2064055"/>
                  <a:pt x="7856032" y="2268239"/>
                  <a:pt x="7918714" y="2468621"/>
                </a:cubicBezTo>
                <a:cubicBezTo>
                  <a:pt x="8034575" y="2835205"/>
                  <a:pt x="8209320" y="3173298"/>
                  <a:pt x="8410655" y="3499041"/>
                </a:cubicBezTo>
                <a:cubicBezTo>
                  <a:pt x="8518922" y="3673786"/>
                  <a:pt x="8630037" y="3847579"/>
                  <a:pt x="8737352" y="4023274"/>
                </a:cubicBezTo>
                <a:cubicBezTo>
                  <a:pt x="8762043" y="4064111"/>
                  <a:pt x="8779139" y="4110645"/>
                  <a:pt x="8797183" y="4155281"/>
                </a:cubicBezTo>
                <a:cubicBezTo>
                  <a:pt x="8807630" y="4181872"/>
                  <a:pt x="8800981" y="4205616"/>
                  <a:pt x="8782938" y="4229358"/>
                </a:cubicBezTo>
                <a:cubicBezTo>
                  <a:pt x="8703162" y="4332873"/>
                  <a:pt x="8593947" y="4389855"/>
                  <a:pt x="8472386" y="4424995"/>
                </a:cubicBezTo>
                <a:cubicBezTo>
                  <a:pt x="8318535" y="4469631"/>
                  <a:pt x="8161835" y="4472479"/>
                  <a:pt x="8004184" y="4451586"/>
                </a:cubicBezTo>
                <a:cubicBezTo>
                  <a:pt x="7770559" y="4421196"/>
                  <a:pt x="7558780" y="4337623"/>
                  <a:pt x="7369788" y="4197068"/>
                </a:cubicBezTo>
                <a:cubicBezTo>
                  <a:pt x="7211188" y="4080256"/>
                  <a:pt x="7089628" y="3932102"/>
                  <a:pt x="7005104" y="3754510"/>
                </a:cubicBezTo>
                <a:cubicBezTo>
                  <a:pt x="6993709" y="3731718"/>
                  <a:pt x="6991808" y="3703227"/>
                  <a:pt x="6989909" y="3676637"/>
                </a:cubicBezTo>
                <a:cubicBezTo>
                  <a:pt x="6978513" y="3502840"/>
                  <a:pt x="6979464" y="3328099"/>
                  <a:pt x="6991808" y="3154302"/>
                </a:cubicBezTo>
                <a:cubicBezTo>
                  <a:pt x="7009853" y="2909283"/>
                  <a:pt x="7050691" y="2668058"/>
                  <a:pt x="7114321" y="2430636"/>
                </a:cubicBezTo>
                <a:cubicBezTo>
                  <a:pt x="7198842" y="2119136"/>
                  <a:pt x="7322303" y="1822831"/>
                  <a:pt x="7482802" y="1543621"/>
                </a:cubicBezTo>
                <a:cubicBezTo>
                  <a:pt x="7600564" y="1343234"/>
                  <a:pt x="7733522" y="1154246"/>
                  <a:pt x="7884523" y="975703"/>
                </a:cubicBezTo>
                <a:close/>
                <a:moveTo>
                  <a:pt x="1786899" y="749429"/>
                </a:moveTo>
                <a:cubicBezTo>
                  <a:pt x="1834572" y="759759"/>
                  <a:pt x="1877478" y="767703"/>
                  <a:pt x="1919591" y="778035"/>
                </a:cubicBezTo>
                <a:cubicBezTo>
                  <a:pt x="2251715" y="858284"/>
                  <a:pt x="2563181" y="987798"/>
                  <a:pt x="2853989" y="1167367"/>
                </a:cubicBezTo>
                <a:cubicBezTo>
                  <a:pt x="3048658" y="1288140"/>
                  <a:pt x="3227432" y="1427982"/>
                  <a:pt x="3391906" y="1586893"/>
                </a:cubicBezTo>
                <a:cubicBezTo>
                  <a:pt x="3407797" y="1602784"/>
                  <a:pt x="3407003" y="1609140"/>
                  <a:pt x="3386345" y="1619469"/>
                </a:cubicBezTo>
                <a:cubicBezTo>
                  <a:pt x="3062163" y="1769640"/>
                  <a:pt x="2777713" y="1980198"/>
                  <a:pt x="2498823" y="2199494"/>
                </a:cubicBezTo>
                <a:cubicBezTo>
                  <a:pt x="2384407" y="2290076"/>
                  <a:pt x="2269989" y="2380655"/>
                  <a:pt x="2156368" y="2471234"/>
                </a:cubicBezTo>
                <a:cubicBezTo>
                  <a:pt x="2151601" y="2474413"/>
                  <a:pt x="2146833" y="2477591"/>
                  <a:pt x="2140478" y="2481562"/>
                </a:cubicBezTo>
                <a:cubicBezTo>
                  <a:pt x="1979975" y="2332187"/>
                  <a:pt x="1820270" y="2182810"/>
                  <a:pt x="1658180" y="2031845"/>
                </a:cubicBezTo>
                <a:cubicBezTo>
                  <a:pt x="1674072" y="2015158"/>
                  <a:pt x="1689167" y="2000063"/>
                  <a:pt x="1703470" y="1984966"/>
                </a:cubicBezTo>
                <a:cubicBezTo>
                  <a:pt x="1789283" y="1895976"/>
                  <a:pt x="1868738" y="1801424"/>
                  <a:pt x="1928330" y="1692569"/>
                </a:cubicBezTo>
                <a:cubicBezTo>
                  <a:pt x="2035596" y="1497902"/>
                  <a:pt x="2041952" y="1295290"/>
                  <a:pt x="1967262" y="1088706"/>
                </a:cubicBezTo>
                <a:cubicBezTo>
                  <a:pt x="1929920" y="984619"/>
                  <a:pt x="1877478" y="887683"/>
                  <a:pt x="1817091" y="795514"/>
                </a:cubicBezTo>
                <a:cubicBezTo>
                  <a:pt x="1808351" y="782007"/>
                  <a:pt x="1799612" y="767703"/>
                  <a:pt x="1786899" y="749429"/>
                </a:cubicBezTo>
                <a:close/>
                <a:moveTo>
                  <a:pt x="1270437" y="693019"/>
                </a:moveTo>
                <a:cubicBezTo>
                  <a:pt x="1389621" y="695402"/>
                  <a:pt x="1508011" y="710499"/>
                  <a:pt x="1626400" y="722416"/>
                </a:cubicBezTo>
                <a:cubicBezTo>
                  <a:pt x="1639908" y="724006"/>
                  <a:pt x="1655798" y="733540"/>
                  <a:pt x="1665332" y="744663"/>
                </a:cubicBezTo>
                <a:cubicBezTo>
                  <a:pt x="1768627" y="859080"/>
                  <a:pt x="1850464" y="987003"/>
                  <a:pt x="1891782" y="1137971"/>
                </a:cubicBezTo>
                <a:cubicBezTo>
                  <a:pt x="1960909" y="1387461"/>
                  <a:pt x="1873508" y="1648870"/>
                  <a:pt x="1666922" y="1803808"/>
                </a:cubicBezTo>
                <a:cubicBezTo>
                  <a:pt x="1631961" y="1830029"/>
                  <a:pt x="1595411" y="1863400"/>
                  <a:pt x="1546945" y="1852277"/>
                </a:cubicBezTo>
                <a:cubicBezTo>
                  <a:pt x="1511984" y="1845125"/>
                  <a:pt x="1475434" y="1833208"/>
                  <a:pt x="1445240" y="1814932"/>
                </a:cubicBezTo>
                <a:cubicBezTo>
                  <a:pt x="1352277" y="1758519"/>
                  <a:pt x="1260903" y="1698132"/>
                  <a:pt x="1169529" y="1637747"/>
                </a:cubicBezTo>
                <a:cubicBezTo>
                  <a:pt x="989958" y="1518563"/>
                  <a:pt x="804032" y="1411298"/>
                  <a:pt x="601421" y="1335021"/>
                </a:cubicBezTo>
                <a:cubicBezTo>
                  <a:pt x="435358" y="1272251"/>
                  <a:pt x="264529" y="1229345"/>
                  <a:pt x="88136" y="1206303"/>
                </a:cubicBezTo>
                <a:lnTo>
                  <a:pt x="0" y="1199738"/>
                </a:lnTo>
                <a:lnTo>
                  <a:pt x="0" y="916790"/>
                </a:lnTo>
                <a:lnTo>
                  <a:pt x="54070" y="894141"/>
                </a:lnTo>
                <a:cubicBezTo>
                  <a:pt x="190436" y="842594"/>
                  <a:pt x="330477" y="800681"/>
                  <a:pt x="474292" y="768501"/>
                </a:cubicBezTo>
                <a:cubicBezTo>
                  <a:pt x="610161" y="737513"/>
                  <a:pt x="746824" y="712883"/>
                  <a:pt x="885871" y="704938"/>
                </a:cubicBezTo>
                <a:cubicBezTo>
                  <a:pt x="1013795" y="697784"/>
                  <a:pt x="1142514" y="689841"/>
                  <a:pt x="1270437" y="693019"/>
                </a:cubicBezTo>
                <a:close/>
                <a:moveTo>
                  <a:pt x="10712133" y="0"/>
                </a:moveTo>
                <a:lnTo>
                  <a:pt x="12207178" y="0"/>
                </a:lnTo>
                <a:lnTo>
                  <a:pt x="12207178" y="2449074"/>
                </a:lnTo>
                <a:lnTo>
                  <a:pt x="11893308" y="2784754"/>
                </a:lnTo>
                <a:cubicBezTo>
                  <a:pt x="11640095" y="3049600"/>
                  <a:pt x="11380828" y="3308630"/>
                  <a:pt x="11114438" y="3560774"/>
                </a:cubicBezTo>
                <a:cubicBezTo>
                  <a:pt x="10643389" y="4006180"/>
                  <a:pt x="10152396" y="4427843"/>
                  <a:pt x="9629114" y="4810571"/>
                </a:cubicBezTo>
                <a:cubicBezTo>
                  <a:pt x="9624365" y="4814370"/>
                  <a:pt x="9619616" y="4817218"/>
                  <a:pt x="9612019" y="4822917"/>
                </a:cubicBezTo>
                <a:cubicBezTo>
                  <a:pt x="9445822" y="4617783"/>
                  <a:pt x="9278676" y="4412650"/>
                  <a:pt x="9114379" y="4210364"/>
                </a:cubicBezTo>
                <a:cubicBezTo>
                  <a:pt x="9174208" y="4154332"/>
                  <a:pt x="9235940" y="4103049"/>
                  <a:pt x="9291022" y="4045117"/>
                </a:cubicBezTo>
                <a:cubicBezTo>
                  <a:pt x="9451519" y="3876071"/>
                  <a:pt x="9562636" y="3676634"/>
                  <a:pt x="9653806" y="3463904"/>
                </a:cubicBezTo>
                <a:cubicBezTo>
                  <a:pt x="9759221" y="3217932"/>
                  <a:pt x="9835198" y="2962467"/>
                  <a:pt x="9895977" y="2703198"/>
                </a:cubicBezTo>
                <a:cubicBezTo>
                  <a:pt x="9948212" y="2483820"/>
                  <a:pt x="9991898" y="2261591"/>
                  <a:pt x="10039382" y="2041263"/>
                </a:cubicBezTo>
                <a:cubicBezTo>
                  <a:pt x="10106810" y="1727862"/>
                  <a:pt x="10170440" y="1413514"/>
                  <a:pt x="10242618" y="1102013"/>
                </a:cubicBezTo>
                <a:cubicBezTo>
                  <a:pt x="10302447" y="842746"/>
                  <a:pt x="10384123" y="590127"/>
                  <a:pt x="10498084" y="348904"/>
                </a:cubicBezTo>
                <a:cubicBezTo>
                  <a:pt x="10542721" y="254886"/>
                  <a:pt x="10592817" y="164427"/>
                  <a:pt x="10651105" y="79667"/>
                </a:cubicBezTo>
                <a:close/>
                <a:moveTo>
                  <a:pt x="9190904" y="0"/>
                </a:moveTo>
                <a:lnTo>
                  <a:pt x="10549871" y="0"/>
                </a:lnTo>
                <a:lnTo>
                  <a:pt x="10523134" y="38119"/>
                </a:lnTo>
                <a:cubicBezTo>
                  <a:pt x="10468646" y="123591"/>
                  <a:pt x="10421161" y="213575"/>
                  <a:pt x="10377475" y="306170"/>
                </a:cubicBezTo>
                <a:cubicBezTo>
                  <a:pt x="10256864" y="561637"/>
                  <a:pt x="10168542" y="829452"/>
                  <a:pt x="10099214" y="1102013"/>
                </a:cubicBezTo>
                <a:cubicBezTo>
                  <a:pt x="10029886" y="1376477"/>
                  <a:pt x="9969105" y="1653788"/>
                  <a:pt x="9907376" y="1930149"/>
                </a:cubicBezTo>
                <a:cubicBezTo>
                  <a:pt x="9834249" y="2257792"/>
                  <a:pt x="9766821" y="2587338"/>
                  <a:pt x="9691794" y="2914030"/>
                </a:cubicBezTo>
                <a:cubicBezTo>
                  <a:pt x="9639561" y="3141008"/>
                  <a:pt x="9572133" y="3365138"/>
                  <a:pt x="9472414" y="3576919"/>
                </a:cubicBezTo>
                <a:cubicBezTo>
                  <a:pt x="9410683" y="3707975"/>
                  <a:pt x="9337558" y="3831435"/>
                  <a:pt x="9219795" y="3920708"/>
                </a:cubicBezTo>
                <a:cubicBezTo>
                  <a:pt x="9181808" y="3949199"/>
                  <a:pt x="9138121" y="3973890"/>
                  <a:pt x="9093485" y="3990985"/>
                </a:cubicBezTo>
                <a:cubicBezTo>
                  <a:pt x="9027957" y="4016627"/>
                  <a:pt x="8965276" y="4005231"/>
                  <a:pt x="8912093" y="3956795"/>
                </a:cubicBezTo>
                <a:cubicBezTo>
                  <a:pt x="8800979" y="3858027"/>
                  <a:pt x="8710759" y="3741216"/>
                  <a:pt x="8629085" y="3617755"/>
                </a:cubicBezTo>
                <a:cubicBezTo>
                  <a:pt x="8318534" y="3146708"/>
                  <a:pt x="8101052" y="2634822"/>
                  <a:pt x="7977592" y="2083999"/>
                </a:cubicBezTo>
                <a:cubicBezTo>
                  <a:pt x="7929159" y="1868417"/>
                  <a:pt x="7902567" y="1649038"/>
                  <a:pt x="7910164" y="1427759"/>
                </a:cubicBezTo>
                <a:cubicBezTo>
                  <a:pt x="7917763" y="1212180"/>
                  <a:pt x="7954800" y="1003246"/>
                  <a:pt x="8059268" y="810457"/>
                </a:cubicBezTo>
                <a:cubicBezTo>
                  <a:pt x="8066864" y="797162"/>
                  <a:pt x="8076360" y="783866"/>
                  <a:pt x="8087759" y="772469"/>
                </a:cubicBezTo>
                <a:cubicBezTo>
                  <a:pt x="8404007" y="454322"/>
                  <a:pt x="8765841" y="198853"/>
                  <a:pt x="9172309" y="796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42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2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984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146FD1DD-7A8E-49D5-B84B-BFA1B78F7154}"/>
              </a:ext>
            </a:extLst>
          </p:cNvPr>
          <p:cNvSpPr/>
          <p:nvPr userDrawn="1"/>
        </p:nvSpPr>
        <p:spPr>
          <a:xfrm>
            <a:off x="-1" y="281043"/>
            <a:ext cx="11966714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  <a:gd name="connsiteX0" fmla="*/ 0 w 11847542"/>
              <a:gd name="connsiteY0" fmla="*/ 0 h 962589"/>
              <a:gd name="connsiteX1" fmla="*/ 11847542 w 11847542"/>
              <a:gd name="connsiteY1" fmla="*/ 0 h 962589"/>
              <a:gd name="connsiteX2" fmla="*/ 11589026 w 11847542"/>
              <a:gd name="connsiteY2" fmla="*/ 962589 h 962589"/>
              <a:gd name="connsiteX3" fmla="*/ 0 w 11847542"/>
              <a:gd name="connsiteY3" fmla="*/ 962589 h 962589"/>
              <a:gd name="connsiteX4" fmla="*/ 0 w 1184754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7542" h="962589">
                <a:moveTo>
                  <a:pt x="0" y="0"/>
                </a:moveTo>
                <a:lnTo>
                  <a:pt x="1184754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D6066-9281-425E-857D-ABE77E3B6B5C}"/>
              </a:ext>
            </a:extLst>
          </p:cNvPr>
          <p:cNvSpPr/>
          <p:nvPr userDrawn="1"/>
        </p:nvSpPr>
        <p:spPr>
          <a:xfrm>
            <a:off x="0" y="191592"/>
            <a:ext cx="11857382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382" h="962589">
                <a:moveTo>
                  <a:pt x="0" y="0"/>
                </a:moveTo>
                <a:lnTo>
                  <a:pt x="1185738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7C96E-17B2-4270-AEF1-39631730BA14}"/>
              </a:ext>
            </a:extLst>
          </p:cNvPr>
          <p:cNvGrpSpPr/>
          <p:nvPr userDrawn="1"/>
        </p:nvGrpSpPr>
        <p:grpSpPr>
          <a:xfrm>
            <a:off x="11075358" y="5704356"/>
            <a:ext cx="821368" cy="933477"/>
            <a:chOff x="9197688" y="3205665"/>
            <a:chExt cx="1437181" cy="1633343"/>
          </a:xfrm>
        </p:grpSpPr>
        <p:grpSp>
          <p:nvGrpSpPr>
            <p:cNvPr id="21" name="Graphic 4">
              <a:extLst>
                <a:ext uri="{FF2B5EF4-FFF2-40B4-BE49-F238E27FC236}">
                  <a16:creationId xmlns:a16="http://schemas.microsoft.com/office/drawing/2014/main" id="{6BBFBE8F-439F-49E7-801D-A14168A22D6D}"/>
                </a:ext>
              </a:extLst>
            </p:cNvPr>
            <p:cNvGrpSpPr/>
            <p:nvPr userDrawn="1"/>
          </p:nvGrpSpPr>
          <p:grpSpPr>
            <a:xfrm rot="20237890">
              <a:off x="9435162" y="3205665"/>
              <a:ext cx="962233" cy="959605"/>
              <a:chOff x="688950" y="1173205"/>
              <a:chExt cx="3371147" cy="3361942"/>
            </a:xfrm>
            <a:solidFill>
              <a:schemeClr val="accent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3BC13D-11B3-4CCE-955B-CA6F63EBDA4B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2DDC18F-EE1F-4699-B279-061004C3C212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E459D8C-C217-4C08-955D-961FABC3BC4A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9B9691-0357-4CD3-882A-EBDF724A2FE1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CEE9E14-782F-423E-8D18-5B54464A6776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74BD3B9-A47A-44BD-82D3-05D70D99D586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FB45B9-25B8-4594-BF84-5FBC6B38C40D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505B22-BF65-449A-A596-9469DB1531FA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B762D566-2A45-48E7-9B02-475CBC22D5A6}"/>
                </a:ext>
              </a:extLst>
            </p:cNvPr>
            <p:cNvSpPr/>
            <p:nvPr userDrawn="1"/>
          </p:nvSpPr>
          <p:spPr>
            <a:xfrm>
              <a:off x="9197688" y="3800843"/>
              <a:ext cx="1437181" cy="1038165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accent4"/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4714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276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90F8371-E909-4C11-B826-66798B3CA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47809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6567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28F33A7-3F89-4CE9-AEC6-9B1FC70CB1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4853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6D1B074-C408-47C3-AA64-CBDDCBF8447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193017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F3211026-F958-42A5-AA36-13CF1636F94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04853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E58214D-FE25-4FE4-9776-07CF0B42427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49181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89B11DC1-75AD-4273-9911-D12343B391D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437344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6F9ECD-14CF-43B6-A177-4BE5789C039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149181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E14F345C-ACDA-4CB5-93FC-C672B95E1EDA}"/>
              </a:ext>
            </a:extLst>
          </p:cNvPr>
          <p:cNvSpPr/>
          <p:nvPr userDrawn="1"/>
        </p:nvSpPr>
        <p:spPr>
          <a:xfrm>
            <a:off x="2861017" y="1806245"/>
            <a:ext cx="320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5DC2A027-A6C1-4E04-A22F-F0A37D4AC149}"/>
              </a:ext>
            </a:extLst>
          </p:cNvPr>
          <p:cNvSpPr/>
          <p:nvPr userDrawn="1"/>
        </p:nvSpPr>
        <p:spPr>
          <a:xfrm>
            <a:off x="8105344" y="1806245"/>
            <a:ext cx="320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328329F1-AFE9-4071-8EC8-7E53329EF779}"/>
              </a:ext>
            </a:extLst>
          </p:cNvPr>
          <p:cNvSpPr/>
          <p:nvPr userDrawn="1"/>
        </p:nvSpPr>
        <p:spPr>
          <a:xfrm>
            <a:off x="6149181" y="3306460"/>
            <a:ext cx="320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DAA156CE-1910-4526-AF03-2B24E1E097CB}"/>
              </a:ext>
            </a:extLst>
          </p:cNvPr>
          <p:cNvSpPr/>
          <p:nvPr userDrawn="1"/>
        </p:nvSpPr>
        <p:spPr>
          <a:xfrm>
            <a:off x="904853" y="3306460"/>
            <a:ext cx="3204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B4527CD2-29C9-47A2-A640-64412F23EF5A}"/>
              </a:ext>
            </a:extLst>
          </p:cNvPr>
          <p:cNvSpPr/>
          <p:nvPr userDrawn="1"/>
        </p:nvSpPr>
        <p:spPr>
          <a:xfrm>
            <a:off x="8105344" y="4835535"/>
            <a:ext cx="3204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AD66E74F-5D94-4D33-8E95-E8A92C95B73A}"/>
              </a:ext>
            </a:extLst>
          </p:cNvPr>
          <p:cNvSpPr/>
          <p:nvPr userDrawn="1"/>
        </p:nvSpPr>
        <p:spPr>
          <a:xfrm>
            <a:off x="2861017" y="4835535"/>
            <a:ext cx="3204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2306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207562C-DA51-4307-9366-505D01877AA4}"/>
              </a:ext>
            </a:extLst>
          </p:cNvPr>
          <p:cNvGrpSpPr/>
          <p:nvPr userDrawn="1"/>
        </p:nvGrpSpPr>
        <p:grpSpPr>
          <a:xfrm>
            <a:off x="8981148" y="1615189"/>
            <a:ext cx="2501139" cy="4668187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431BA3-7EE5-45D4-A1FC-1B58F7281F3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6FCFDE-1220-454B-AD4B-4A39C0CFF58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C1304D-CA28-45B8-BC74-37899BF00E9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C3E504B-C927-42D0-9054-549235FAFEF2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5A0F80-B054-487F-AC02-843656145FE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AD3D91C-247F-4C6E-923B-10E8625762F7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4A9BBE-5BF8-48EA-B296-37AAC26EBF62}"/>
                </a:ext>
              </a:extLst>
            </p:cNvPr>
            <p:cNvGrpSpPr/>
            <p:nvPr/>
          </p:nvGrpSpPr>
          <p:grpSpPr>
            <a:xfrm>
              <a:off x="4101503" y="5648273"/>
              <a:ext cx="147034" cy="160886"/>
              <a:chOff x="6779775" y="6048824"/>
              <a:chExt cx="125701" cy="1375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9A0D1C0-9706-48A3-AF77-58339CB6260F}"/>
                  </a:ext>
                </a:extLst>
              </p:cNvPr>
              <p:cNvSpPr/>
              <p:nvPr/>
            </p:nvSpPr>
            <p:spPr>
              <a:xfrm>
                <a:off x="6779775" y="6048824"/>
                <a:ext cx="125701" cy="13754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E0F234-4CFE-4287-801D-9C04E617A803}"/>
                  </a:ext>
                </a:extLst>
              </p:cNvPr>
              <p:cNvSpPr/>
              <p:nvPr/>
            </p:nvSpPr>
            <p:spPr>
              <a:xfrm>
                <a:off x="6800725" y="6071748"/>
                <a:ext cx="83801" cy="91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56EF6E-8D47-46F4-BFD6-D8F5D5438CA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1213626-D2D1-4D40-B1D2-773934F3FA5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5F6C453-17F4-4A46-9D2E-54989C9563CA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E11BE5C1-53C3-4D3F-AA96-7721F74020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23796" y="2298700"/>
            <a:ext cx="2049706" cy="3411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3E8830-7FC7-4C1E-95A8-934E1287AA10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692D64-041E-4229-89A6-B1829909CBED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9B0403-2378-4BFE-A5C5-86A87AA5EAAF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631008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6E8DE20-2F1C-4EB2-B951-BB7664020B46}"/>
              </a:ext>
            </a:extLst>
          </p:cNvPr>
          <p:cNvGrpSpPr/>
          <p:nvPr userDrawn="1"/>
        </p:nvGrpSpPr>
        <p:grpSpPr>
          <a:xfrm>
            <a:off x="542195" y="1687115"/>
            <a:ext cx="4921109" cy="2703816"/>
            <a:chOff x="-548507" y="477868"/>
            <a:chExt cx="11570449" cy="635717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4E453A-E6E5-4955-B12B-E6BE5B1DA55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55A7BD-A2DA-4DD9-8978-FBBDDAAE1D1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A26A3C9-2BC4-4042-A750-380E1D3E2C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3B2E8D8-065A-4BAE-8C14-E5C5ACED970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81F1FB-9630-42C3-B3A6-93B54BB86C4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96ECB3-B0D8-4268-92BE-4CE9DEE1B1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0EA83A9-F6A9-4EBA-BF09-B2D9F3D0BAB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BCCB817-D37F-408C-AC5F-1A7F1CD14AE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C0DBCFC-356B-4C8A-B05B-AFA1548A9AD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0D868B3-A907-4C6B-AD08-754AD2ABD20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CAC05AF-5F47-417F-94D2-C33DA52255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5C8F444-26D8-4DCA-9F49-80F64E6951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596BC7C3-BBC3-4B7E-84FE-D571661909F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235248" y="1848318"/>
            <a:ext cx="3554035" cy="21717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649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6CBA5C-6C14-4A16-A6CE-2B80D0686D5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3A7714-DFD5-459F-9CF5-A260020DC40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04245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9747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55520" y="548640"/>
            <a:ext cx="9936479" cy="27468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-1" y="3562540"/>
            <a:ext cx="12192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2626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6428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EB5CB2-417A-4834-8FBC-7782E3A88B99}"/>
              </a:ext>
            </a:extLst>
          </p:cNvPr>
          <p:cNvSpPr/>
          <p:nvPr userDrawn="1"/>
        </p:nvSpPr>
        <p:spPr>
          <a:xfrm>
            <a:off x="7516166" y="1796911"/>
            <a:ext cx="4675833" cy="3225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3B6D00C-03D5-47AF-A8A4-91B609A2EBD1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751187" y="312069"/>
            <a:ext cx="3314090" cy="6233862"/>
          </a:xfrm>
          <a:custGeom>
            <a:avLst/>
            <a:gdLst>
              <a:gd name="connsiteX0" fmla="*/ 2704618 w 3314090"/>
              <a:gd name="connsiteY0" fmla="*/ 1899002 h 6233862"/>
              <a:gd name="connsiteX1" fmla="*/ 2726234 w 3314090"/>
              <a:gd name="connsiteY1" fmla="*/ 2309081 h 6233862"/>
              <a:gd name="connsiteX2" fmla="*/ 2905526 w 3314090"/>
              <a:gd name="connsiteY2" fmla="*/ 2220708 h 6233862"/>
              <a:gd name="connsiteX3" fmla="*/ 2931592 w 3314090"/>
              <a:gd name="connsiteY3" fmla="*/ 2157766 h 6233862"/>
              <a:gd name="connsiteX4" fmla="*/ 2860385 w 3314090"/>
              <a:gd name="connsiteY4" fmla="*/ 2065578 h 6233862"/>
              <a:gd name="connsiteX5" fmla="*/ 2724964 w 3314090"/>
              <a:gd name="connsiteY5" fmla="*/ 1912354 h 6233862"/>
              <a:gd name="connsiteX6" fmla="*/ 2704618 w 3314090"/>
              <a:gd name="connsiteY6" fmla="*/ 1899002 h 6233862"/>
              <a:gd name="connsiteX7" fmla="*/ 1855452 w 3314090"/>
              <a:gd name="connsiteY7" fmla="*/ 795 h 6233862"/>
              <a:gd name="connsiteX8" fmla="*/ 1889546 w 3314090"/>
              <a:gd name="connsiteY8" fmla="*/ 6914 h 6233862"/>
              <a:gd name="connsiteX9" fmla="*/ 1940408 w 3314090"/>
              <a:gd name="connsiteY9" fmla="*/ 20902 h 6233862"/>
              <a:gd name="connsiteX10" fmla="*/ 2164839 w 3314090"/>
              <a:gd name="connsiteY10" fmla="*/ 251691 h 6233862"/>
              <a:gd name="connsiteX11" fmla="*/ 2163568 w 3314090"/>
              <a:gd name="connsiteY11" fmla="*/ 375032 h 6233862"/>
              <a:gd name="connsiteX12" fmla="*/ 2202350 w 3314090"/>
              <a:gd name="connsiteY12" fmla="*/ 506639 h 6233862"/>
              <a:gd name="connsiteX13" fmla="*/ 2151488 w 3314090"/>
              <a:gd name="connsiteY13" fmla="*/ 581026 h 6233862"/>
              <a:gd name="connsiteX14" fmla="*/ 2102532 w 3314090"/>
              <a:gd name="connsiteY14" fmla="*/ 830888 h 6233862"/>
              <a:gd name="connsiteX15" fmla="*/ 2170562 w 3314090"/>
              <a:gd name="connsiteY15" fmla="*/ 837246 h 6233862"/>
              <a:gd name="connsiteX16" fmla="*/ 2410251 w 3314090"/>
              <a:gd name="connsiteY16" fmla="*/ 854412 h 6233862"/>
              <a:gd name="connsiteX17" fmla="*/ 2611794 w 3314090"/>
              <a:gd name="connsiteY17" fmla="*/ 973303 h 6233862"/>
              <a:gd name="connsiteX18" fmla="*/ 2806344 w 3314090"/>
              <a:gd name="connsiteY18" fmla="*/ 1195827 h 6233862"/>
              <a:gd name="connsiteX19" fmla="*/ 2891538 w 3314090"/>
              <a:gd name="connsiteY19" fmla="*/ 1336335 h 6233862"/>
              <a:gd name="connsiteX20" fmla="*/ 2955752 w 3314090"/>
              <a:gd name="connsiteY20" fmla="*/ 1565852 h 6233862"/>
              <a:gd name="connsiteX21" fmla="*/ 3089902 w 3314090"/>
              <a:gd name="connsiteY21" fmla="*/ 1746415 h 6233862"/>
              <a:gd name="connsiteX22" fmla="*/ 3136951 w 3314090"/>
              <a:gd name="connsiteY22" fmla="*/ 1843054 h 6233862"/>
              <a:gd name="connsiteX23" fmla="*/ 3280637 w 3314090"/>
              <a:gd name="connsiteY23" fmla="*/ 2132335 h 6233862"/>
              <a:gd name="connsiteX24" fmla="*/ 3312426 w 3314090"/>
              <a:gd name="connsiteY24" fmla="*/ 2346593 h 6233862"/>
              <a:gd name="connsiteX25" fmla="*/ 3252026 w 3314090"/>
              <a:gd name="connsiteY25" fmla="*/ 2424794 h 6233862"/>
              <a:gd name="connsiteX26" fmla="*/ 3034589 w 3314090"/>
              <a:gd name="connsiteY26" fmla="*/ 2520162 h 6233862"/>
              <a:gd name="connsiteX27" fmla="*/ 2948123 w 3314090"/>
              <a:gd name="connsiteY27" fmla="*/ 2572296 h 6233862"/>
              <a:gd name="connsiteX28" fmla="*/ 2729414 w 3314090"/>
              <a:gd name="connsiteY28" fmla="*/ 2663213 h 6233862"/>
              <a:gd name="connsiteX29" fmla="*/ 2708433 w 3314090"/>
              <a:gd name="connsiteY29" fmla="*/ 2688009 h 6233862"/>
              <a:gd name="connsiteX30" fmla="*/ 2626417 w 3314090"/>
              <a:gd name="connsiteY30" fmla="*/ 3195362 h 6233862"/>
              <a:gd name="connsiteX31" fmla="*/ 2564746 w 3314090"/>
              <a:gd name="connsiteY31" fmla="*/ 3340320 h 6233862"/>
              <a:gd name="connsiteX32" fmla="*/ 2494174 w 3314090"/>
              <a:gd name="connsiteY32" fmla="*/ 3489729 h 6233862"/>
              <a:gd name="connsiteX33" fmla="*/ 2478916 w 3314090"/>
              <a:gd name="connsiteY33" fmla="*/ 3524697 h 6233862"/>
              <a:gd name="connsiteX34" fmla="*/ 2443312 w 3314090"/>
              <a:gd name="connsiteY34" fmla="*/ 3620065 h 6233862"/>
              <a:gd name="connsiteX35" fmla="*/ 2393085 w 3314090"/>
              <a:gd name="connsiteY35" fmla="*/ 3737685 h 6233862"/>
              <a:gd name="connsiteX36" fmla="*/ 2278008 w 3314090"/>
              <a:gd name="connsiteY36" fmla="*/ 3816521 h 6233862"/>
              <a:gd name="connsiteX37" fmla="*/ 2070744 w 3314090"/>
              <a:gd name="connsiteY37" fmla="*/ 4037138 h 6233862"/>
              <a:gd name="connsiteX38" fmla="*/ 2065657 w 3314090"/>
              <a:gd name="connsiteY38" fmla="*/ 4149036 h 6233862"/>
              <a:gd name="connsiteX39" fmla="*/ 2110162 w 3314090"/>
              <a:gd name="connsiteY39" fmla="*/ 4169380 h 6233862"/>
              <a:gd name="connsiteX40" fmla="*/ 2132414 w 3314090"/>
              <a:gd name="connsiteY40" fmla="*/ 4298445 h 6233862"/>
              <a:gd name="connsiteX41" fmla="*/ 2087909 w 3314090"/>
              <a:gd name="connsiteY41" fmla="*/ 4473285 h 6233862"/>
              <a:gd name="connsiteX42" fmla="*/ 2116520 w 3314090"/>
              <a:gd name="connsiteY42" fmla="*/ 4646853 h 6233862"/>
              <a:gd name="connsiteX43" fmla="*/ 2049762 w 3314090"/>
              <a:gd name="connsiteY43" fmla="*/ 4784182 h 6233862"/>
              <a:gd name="connsiteX44" fmla="*/ 2011616 w 3314090"/>
              <a:gd name="connsiteY44" fmla="*/ 4861748 h 6233862"/>
              <a:gd name="connsiteX45" fmla="*/ 1892089 w 3314090"/>
              <a:gd name="connsiteY45" fmla="*/ 5052483 h 6233862"/>
              <a:gd name="connsiteX46" fmla="*/ 1770654 w 3314090"/>
              <a:gd name="connsiteY46" fmla="*/ 5172645 h 6233862"/>
              <a:gd name="connsiteX47" fmla="*/ 1590092 w 3314090"/>
              <a:gd name="connsiteY47" fmla="*/ 5081093 h 6233862"/>
              <a:gd name="connsiteX48" fmla="*/ 1595814 w 3314090"/>
              <a:gd name="connsiteY48" fmla="*/ 4997806 h 6233862"/>
              <a:gd name="connsiteX49" fmla="*/ 1620609 w 3314090"/>
              <a:gd name="connsiteY49" fmla="*/ 4857933 h 6233862"/>
              <a:gd name="connsiteX50" fmla="*/ 1658121 w 3314090"/>
              <a:gd name="connsiteY50" fmla="*/ 4694537 h 6233862"/>
              <a:gd name="connsiteX51" fmla="*/ 1639047 w 3314090"/>
              <a:gd name="connsiteY51" fmla="*/ 4634138 h 6233862"/>
              <a:gd name="connsiteX52" fmla="*/ 1433053 w 3314090"/>
              <a:gd name="connsiteY52" fmla="*/ 4572467 h 6233862"/>
              <a:gd name="connsiteX53" fmla="*/ 1370111 w 3314090"/>
              <a:gd name="connsiteY53" fmla="*/ 4466927 h 6233862"/>
              <a:gd name="connsiteX54" fmla="*/ 1398721 w 3314090"/>
              <a:gd name="connsiteY54" fmla="*/ 4262206 h 6233862"/>
              <a:gd name="connsiteX55" fmla="*/ 1510619 w 3314090"/>
              <a:gd name="connsiteY55" fmla="*/ 3947493 h 6233862"/>
              <a:gd name="connsiteX56" fmla="*/ 1539229 w 3314090"/>
              <a:gd name="connsiteY56" fmla="*/ 3901081 h 6233862"/>
              <a:gd name="connsiteX57" fmla="*/ 1614888 w 3314090"/>
              <a:gd name="connsiteY57" fmla="*/ 3756122 h 6233862"/>
              <a:gd name="connsiteX58" fmla="*/ 1494724 w 3314090"/>
              <a:gd name="connsiteY58" fmla="*/ 3744043 h 6233862"/>
              <a:gd name="connsiteX59" fmla="*/ 1435596 w 3314090"/>
              <a:gd name="connsiteY59" fmla="*/ 3761844 h 6233862"/>
              <a:gd name="connsiteX60" fmla="*/ 1353581 w 3314090"/>
              <a:gd name="connsiteY60" fmla="*/ 3886458 h 6233862"/>
              <a:gd name="connsiteX61" fmla="*/ 1250584 w 3314090"/>
              <a:gd name="connsiteY61" fmla="*/ 4039681 h 6233862"/>
              <a:gd name="connsiteX62" fmla="*/ 1073836 w 3314090"/>
              <a:gd name="connsiteY62" fmla="*/ 4289544 h 6233862"/>
              <a:gd name="connsiteX63" fmla="*/ 1042683 w 3314090"/>
              <a:gd name="connsiteY63" fmla="*/ 4372195 h 6233862"/>
              <a:gd name="connsiteX64" fmla="*/ 844319 w 3314090"/>
              <a:gd name="connsiteY64" fmla="*/ 4820422 h 6233862"/>
              <a:gd name="connsiteX65" fmla="*/ 814438 w 3314090"/>
              <a:gd name="connsiteY65" fmla="*/ 4870013 h 6233862"/>
              <a:gd name="connsiteX66" fmla="*/ 647862 w 3314090"/>
              <a:gd name="connsiteY66" fmla="*/ 5184725 h 6233862"/>
              <a:gd name="connsiteX67" fmla="*/ 555038 w 3314090"/>
              <a:gd name="connsiteY67" fmla="*/ 5423780 h 6233862"/>
              <a:gd name="connsiteX68" fmla="*/ 553766 w 3314090"/>
              <a:gd name="connsiteY68" fmla="*/ 5428230 h 6233862"/>
              <a:gd name="connsiteX69" fmla="*/ 562667 w 3314090"/>
              <a:gd name="connsiteY69" fmla="*/ 5449846 h 6233862"/>
              <a:gd name="connsiteX70" fmla="*/ 579198 w 3314090"/>
              <a:gd name="connsiteY70" fmla="*/ 5436495 h 6233862"/>
              <a:gd name="connsiteX71" fmla="*/ 584285 w 3314090"/>
              <a:gd name="connsiteY71" fmla="*/ 5426958 h 6233862"/>
              <a:gd name="connsiteX72" fmla="*/ 592550 w 3314090"/>
              <a:gd name="connsiteY72" fmla="*/ 5428230 h 6233862"/>
              <a:gd name="connsiteX73" fmla="*/ 584920 w 3314090"/>
              <a:gd name="connsiteY73" fmla="*/ 5474006 h 6233862"/>
              <a:gd name="connsiteX74" fmla="*/ 520706 w 3314090"/>
              <a:gd name="connsiteY74" fmla="*/ 5569373 h 6233862"/>
              <a:gd name="connsiteX75" fmla="*/ 514984 w 3314090"/>
              <a:gd name="connsiteY75" fmla="*/ 5607521 h 6233862"/>
              <a:gd name="connsiteX76" fmla="*/ 529607 w 3314090"/>
              <a:gd name="connsiteY76" fmla="*/ 5663469 h 6233862"/>
              <a:gd name="connsiteX77" fmla="*/ 538508 w 3314090"/>
              <a:gd name="connsiteY77" fmla="*/ 5698437 h 6233862"/>
              <a:gd name="connsiteX78" fmla="*/ 542959 w 3314090"/>
              <a:gd name="connsiteY78" fmla="*/ 5748029 h 6233862"/>
              <a:gd name="connsiteX79" fmla="*/ 504175 w 3314090"/>
              <a:gd name="connsiteY79" fmla="*/ 5869463 h 6233862"/>
              <a:gd name="connsiteX80" fmla="*/ 497818 w 3314090"/>
              <a:gd name="connsiteY80" fmla="*/ 5899980 h 6233862"/>
              <a:gd name="connsiteX81" fmla="*/ 454585 w 3314090"/>
              <a:gd name="connsiteY81" fmla="*/ 6011878 h 6233862"/>
              <a:gd name="connsiteX82" fmla="*/ 437419 w 3314090"/>
              <a:gd name="connsiteY82" fmla="*/ 6109788 h 6233862"/>
              <a:gd name="connsiteX83" fmla="*/ 439962 w 3314090"/>
              <a:gd name="connsiteY83" fmla="*/ 6200705 h 6233862"/>
              <a:gd name="connsiteX84" fmla="*/ 403087 w 3314090"/>
              <a:gd name="connsiteY84" fmla="*/ 6233766 h 6233862"/>
              <a:gd name="connsiteX85" fmla="*/ 299454 w 3314090"/>
              <a:gd name="connsiteY85" fmla="*/ 6232494 h 6233862"/>
              <a:gd name="connsiteX86" fmla="*/ 83923 w 3314090"/>
              <a:gd name="connsiteY86" fmla="*/ 6214057 h 6233862"/>
              <a:gd name="connsiteX87" fmla="*/ 0 w 3314090"/>
              <a:gd name="connsiteY87" fmla="*/ 6152386 h 6233862"/>
              <a:gd name="connsiteX88" fmla="*/ 0 w 3314090"/>
              <a:gd name="connsiteY88" fmla="*/ 6104066 h 6233862"/>
              <a:gd name="connsiteX89" fmla="*/ 3815 w 3314090"/>
              <a:gd name="connsiteY89" fmla="*/ 6095165 h 6233862"/>
              <a:gd name="connsiteX90" fmla="*/ 73751 w 3314090"/>
              <a:gd name="connsiteY90" fmla="*/ 5943213 h 6233862"/>
              <a:gd name="connsiteX91" fmla="*/ 82016 w 3314090"/>
              <a:gd name="connsiteY91" fmla="*/ 5920961 h 6233862"/>
              <a:gd name="connsiteX92" fmla="*/ 96003 w 3314090"/>
              <a:gd name="connsiteY92" fmla="*/ 5862469 h 6233862"/>
              <a:gd name="connsiteX93" fmla="*/ 185648 w 3314090"/>
              <a:gd name="connsiteY93" fmla="*/ 5585904 h 6233862"/>
              <a:gd name="connsiteX94" fmla="*/ 211716 w 3314090"/>
              <a:gd name="connsiteY94" fmla="*/ 5566830 h 6233862"/>
              <a:gd name="connsiteX95" fmla="*/ 246048 w 3314090"/>
              <a:gd name="connsiteY95" fmla="*/ 5547121 h 6233862"/>
              <a:gd name="connsiteX96" fmla="*/ 264486 w 3314090"/>
              <a:gd name="connsiteY96" fmla="*/ 5508339 h 6233862"/>
              <a:gd name="connsiteX97" fmla="*/ 321070 w 3314090"/>
              <a:gd name="connsiteY97" fmla="*/ 5269284 h 6233862"/>
              <a:gd name="connsiteX98" fmla="*/ 330607 w 3314090"/>
              <a:gd name="connsiteY98" fmla="*/ 5227323 h 6233862"/>
              <a:gd name="connsiteX99" fmla="*/ 366211 w 3314090"/>
              <a:gd name="connsiteY99" fmla="*/ 5130684 h 6233862"/>
              <a:gd name="connsiteX100" fmla="*/ 544230 w 3314090"/>
              <a:gd name="connsiteY100" fmla="*/ 4435774 h 6233862"/>
              <a:gd name="connsiteX101" fmla="*/ 694910 w 3314090"/>
              <a:gd name="connsiteY101" fmla="*/ 4132505 h 6233862"/>
              <a:gd name="connsiteX102" fmla="*/ 817617 w 3314090"/>
              <a:gd name="connsiteY102" fmla="*/ 3951943 h 6233862"/>
              <a:gd name="connsiteX103" fmla="*/ 855763 w 3314090"/>
              <a:gd name="connsiteY103" fmla="*/ 3863570 h 6233862"/>
              <a:gd name="connsiteX104" fmla="*/ 888188 w 3314090"/>
              <a:gd name="connsiteY104" fmla="*/ 3726241 h 6233862"/>
              <a:gd name="connsiteX105" fmla="*/ 916163 w 3314090"/>
              <a:gd name="connsiteY105" fmla="*/ 3555215 h 6233862"/>
              <a:gd name="connsiteX106" fmla="*/ 918706 w 3314090"/>
              <a:gd name="connsiteY106" fmla="*/ 3443953 h 6233862"/>
              <a:gd name="connsiteX107" fmla="*/ 886281 w 3314090"/>
              <a:gd name="connsiteY107" fmla="*/ 3396269 h 6233862"/>
              <a:gd name="connsiteX108" fmla="*/ 886916 w 3314090"/>
              <a:gd name="connsiteY108" fmla="*/ 3298995 h 6233862"/>
              <a:gd name="connsiteX109" fmla="*/ 928242 w 3314090"/>
              <a:gd name="connsiteY109" fmla="*/ 3285643 h 6233862"/>
              <a:gd name="connsiteX110" fmla="*/ 956217 w 3314090"/>
              <a:gd name="connsiteY110" fmla="*/ 3281193 h 6233862"/>
              <a:gd name="connsiteX111" fmla="*/ 991185 w 3314090"/>
              <a:gd name="connsiteY111" fmla="*/ 3222065 h 6233862"/>
              <a:gd name="connsiteX112" fmla="*/ 1035054 w 3314090"/>
              <a:gd name="connsiteY112" fmla="*/ 3107625 h 6233862"/>
              <a:gd name="connsiteX113" fmla="*/ 1172383 w 3314090"/>
              <a:gd name="connsiteY113" fmla="*/ 2842503 h 6233862"/>
              <a:gd name="connsiteX114" fmla="*/ 1186370 w 3314090"/>
              <a:gd name="connsiteY114" fmla="*/ 2807535 h 6233862"/>
              <a:gd name="connsiteX115" fmla="*/ 1249948 w 3314090"/>
              <a:gd name="connsiteY115" fmla="*/ 2629516 h 6233862"/>
              <a:gd name="connsiteX116" fmla="*/ 1284281 w 3314090"/>
              <a:gd name="connsiteY116" fmla="*/ 2516347 h 6233862"/>
              <a:gd name="connsiteX117" fmla="*/ 1328150 w 3314090"/>
              <a:gd name="connsiteY117" fmla="*/ 2355494 h 6233862"/>
              <a:gd name="connsiteX118" fmla="*/ 1372655 w 3314090"/>
              <a:gd name="connsiteY118" fmla="*/ 2322433 h 6233862"/>
              <a:gd name="connsiteX119" fmla="*/ 1382191 w 3314090"/>
              <a:gd name="connsiteY119" fmla="*/ 2285558 h 6233862"/>
              <a:gd name="connsiteX120" fmla="*/ 1371383 w 3314090"/>
              <a:gd name="connsiteY120" fmla="*/ 2261398 h 6233862"/>
              <a:gd name="connsiteX121" fmla="*/ 1359303 w 3314090"/>
              <a:gd name="connsiteY121" fmla="*/ 2180018 h 6233862"/>
              <a:gd name="connsiteX122" fmla="*/ 1382827 w 3314090"/>
              <a:gd name="connsiteY122" fmla="*/ 2040781 h 6233862"/>
              <a:gd name="connsiteX123" fmla="*/ 1339593 w 3314090"/>
              <a:gd name="connsiteY123" fmla="*/ 2164760 h 6233862"/>
              <a:gd name="connsiteX124" fmla="*/ 1289367 w 3314090"/>
              <a:gd name="connsiteY124" fmla="*/ 2249319 h 6233862"/>
              <a:gd name="connsiteX125" fmla="*/ 1138687 w 3314090"/>
              <a:gd name="connsiteY125" fmla="*/ 2311626 h 6233862"/>
              <a:gd name="connsiteX126" fmla="*/ 1090367 w 3314090"/>
              <a:gd name="connsiteY126" fmla="*/ 2315439 h 6233862"/>
              <a:gd name="connsiteX127" fmla="*/ 1035054 w 3314090"/>
              <a:gd name="connsiteY127" fmla="*/ 2342778 h 6233862"/>
              <a:gd name="connsiteX128" fmla="*/ 997543 w 3314090"/>
              <a:gd name="connsiteY128" fmla="*/ 2415257 h 6233862"/>
              <a:gd name="connsiteX129" fmla="*/ 731150 w 3314090"/>
              <a:gd name="connsiteY129" fmla="*/ 2636509 h 6233862"/>
              <a:gd name="connsiteX130" fmla="*/ 491460 w 3314090"/>
              <a:gd name="connsiteY130" fmla="*/ 2649861 h 6233862"/>
              <a:gd name="connsiteX131" fmla="*/ 162125 w 3314090"/>
              <a:gd name="connsiteY131" fmla="*/ 2229609 h 6233862"/>
              <a:gd name="connsiteX132" fmla="*/ 171662 w 3314090"/>
              <a:gd name="connsiteY132" fmla="*/ 2104996 h 6233862"/>
              <a:gd name="connsiteX133" fmla="*/ 171026 w 3314090"/>
              <a:gd name="connsiteY133" fmla="*/ 2060491 h 6233862"/>
              <a:gd name="connsiteX134" fmla="*/ 191371 w 3314090"/>
              <a:gd name="connsiteY134" fmla="*/ 1970846 h 6233862"/>
              <a:gd name="connsiteX135" fmla="*/ 263215 w 3314090"/>
              <a:gd name="connsiteY135" fmla="*/ 1916169 h 6233862"/>
              <a:gd name="connsiteX136" fmla="*/ 271479 w 3314090"/>
              <a:gd name="connsiteY136" fmla="*/ 1880565 h 6233862"/>
              <a:gd name="connsiteX137" fmla="*/ 282287 w 3314090"/>
              <a:gd name="connsiteY137" fmla="*/ 1819529 h 6233862"/>
              <a:gd name="connsiteX138" fmla="*/ 361125 w 3314090"/>
              <a:gd name="connsiteY138" fmla="*/ 1775661 h 6233862"/>
              <a:gd name="connsiteX139" fmla="*/ 403087 w 3314090"/>
              <a:gd name="connsiteY139" fmla="*/ 1792191 h 6233862"/>
              <a:gd name="connsiteX140" fmla="*/ 440598 w 3314090"/>
              <a:gd name="connsiteY140" fmla="*/ 1774389 h 6233862"/>
              <a:gd name="connsiteX141" fmla="*/ 453949 w 3314090"/>
              <a:gd name="connsiteY141" fmla="*/ 1751501 h 6233862"/>
              <a:gd name="connsiteX142" fmla="*/ 521342 w 3314090"/>
              <a:gd name="connsiteY142" fmla="*/ 1696188 h 6233862"/>
              <a:gd name="connsiteX143" fmla="*/ 567118 w 3314090"/>
              <a:gd name="connsiteY143" fmla="*/ 1735606 h 6233862"/>
              <a:gd name="connsiteX144" fmla="*/ 621160 w 3314090"/>
              <a:gd name="connsiteY144" fmla="*/ 1759766 h 6233862"/>
              <a:gd name="connsiteX145" fmla="*/ 778198 w 3314090"/>
              <a:gd name="connsiteY145" fmla="*/ 1797277 h 6233862"/>
              <a:gd name="connsiteX146" fmla="*/ 813166 w 3314090"/>
              <a:gd name="connsiteY146" fmla="*/ 1786469 h 6233862"/>
              <a:gd name="connsiteX147" fmla="*/ 865300 w 3314090"/>
              <a:gd name="connsiteY147" fmla="*/ 1778840 h 6233862"/>
              <a:gd name="connsiteX148" fmla="*/ 896453 w 3314090"/>
              <a:gd name="connsiteY148" fmla="*/ 1827795 h 6233862"/>
              <a:gd name="connsiteX149" fmla="*/ 936508 w 3314090"/>
              <a:gd name="connsiteY149" fmla="*/ 1911082 h 6233862"/>
              <a:gd name="connsiteX150" fmla="*/ 1007716 w 3314090"/>
              <a:gd name="connsiteY150" fmla="*/ 1881201 h 6233862"/>
              <a:gd name="connsiteX151" fmla="*/ 1044591 w 3314090"/>
              <a:gd name="connsiteY151" fmla="*/ 1740057 h 6233862"/>
              <a:gd name="connsiteX152" fmla="*/ 1064935 w 3314090"/>
              <a:gd name="connsiteY152" fmla="*/ 1618622 h 6233862"/>
              <a:gd name="connsiteX153" fmla="*/ 1078287 w 3314090"/>
              <a:gd name="connsiteY153" fmla="*/ 1439967 h 6233862"/>
              <a:gd name="connsiteX154" fmla="*/ 1162210 w 3314090"/>
              <a:gd name="connsiteY154" fmla="*/ 986655 h 6233862"/>
              <a:gd name="connsiteX155" fmla="*/ 1302082 w 3314090"/>
              <a:gd name="connsiteY155" fmla="*/ 924348 h 6233862"/>
              <a:gd name="connsiteX156" fmla="*/ 1401900 w 3314090"/>
              <a:gd name="connsiteY156" fmla="*/ 879843 h 6233862"/>
              <a:gd name="connsiteX157" fmla="*/ 1476287 w 3314090"/>
              <a:gd name="connsiteY157" fmla="*/ 855684 h 6233862"/>
              <a:gd name="connsiteX158" fmla="*/ 1595178 w 3314090"/>
              <a:gd name="connsiteY158" fmla="*/ 836610 h 6233862"/>
              <a:gd name="connsiteX159" fmla="*/ 1667657 w 3314090"/>
              <a:gd name="connsiteY159" fmla="*/ 715176 h 6233862"/>
              <a:gd name="connsiteX160" fmla="*/ 1626967 w 3314090"/>
              <a:gd name="connsiteY160" fmla="*/ 650961 h 6233862"/>
              <a:gd name="connsiteX161" fmla="*/ 1604715 w 3314090"/>
              <a:gd name="connsiteY161" fmla="*/ 581662 h 6233862"/>
              <a:gd name="connsiteX162" fmla="*/ 1530328 w 3314090"/>
              <a:gd name="connsiteY162" fmla="*/ 540336 h 6233862"/>
              <a:gd name="connsiteX163" fmla="*/ 1528421 w 3314090"/>
              <a:gd name="connsiteY163" fmla="*/ 383933 h 6233862"/>
              <a:gd name="connsiteX164" fmla="*/ 1537957 w 3314090"/>
              <a:gd name="connsiteY164" fmla="*/ 373125 h 6233862"/>
              <a:gd name="connsiteX165" fmla="*/ 1567840 w 3314090"/>
              <a:gd name="connsiteY165" fmla="*/ 340064 h 6233862"/>
              <a:gd name="connsiteX166" fmla="*/ 1598993 w 3314090"/>
              <a:gd name="connsiteY166" fmla="*/ 167768 h 6233862"/>
              <a:gd name="connsiteX167" fmla="*/ 1656849 w 3314090"/>
              <a:gd name="connsiteY167" fmla="*/ 79393 h 6233862"/>
              <a:gd name="connsiteX168" fmla="*/ 1818973 w 3314090"/>
              <a:gd name="connsiteY168" fmla="*/ 1828 h 6233862"/>
              <a:gd name="connsiteX169" fmla="*/ 1855452 w 3314090"/>
              <a:gd name="connsiteY169" fmla="*/ 795 h 62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314090" h="6233862">
                <a:moveTo>
                  <a:pt x="2704618" y="1899002"/>
                </a:moveTo>
                <a:cubicBezTo>
                  <a:pt x="2680458" y="2116440"/>
                  <a:pt x="2717334" y="2010264"/>
                  <a:pt x="2726234" y="2309081"/>
                </a:cubicBezTo>
                <a:cubicBezTo>
                  <a:pt x="2777098" y="2290644"/>
                  <a:pt x="2861021" y="2237239"/>
                  <a:pt x="2905526" y="2220708"/>
                </a:cubicBezTo>
                <a:cubicBezTo>
                  <a:pt x="2940493" y="2207993"/>
                  <a:pt x="2946216" y="2193369"/>
                  <a:pt x="2931592" y="2157766"/>
                </a:cubicBezTo>
                <a:cubicBezTo>
                  <a:pt x="2916970" y="2120255"/>
                  <a:pt x="2890902" y="2091644"/>
                  <a:pt x="2860385" y="2065578"/>
                </a:cubicBezTo>
                <a:cubicBezTo>
                  <a:pt x="2833682" y="2042689"/>
                  <a:pt x="2751030" y="1935878"/>
                  <a:pt x="2724964" y="1912354"/>
                </a:cubicBezTo>
                <a:cubicBezTo>
                  <a:pt x="2720513" y="1908539"/>
                  <a:pt x="2714791" y="1905996"/>
                  <a:pt x="2704618" y="1899002"/>
                </a:cubicBezTo>
                <a:close/>
                <a:moveTo>
                  <a:pt x="1855452" y="795"/>
                </a:moveTo>
                <a:cubicBezTo>
                  <a:pt x="1867611" y="1987"/>
                  <a:pt x="1879373" y="4371"/>
                  <a:pt x="1889546" y="6914"/>
                </a:cubicBezTo>
                <a:cubicBezTo>
                  <a:pt x="1895904" y="8822"/>
                  <a:pt x="1934686" y="18994"/>
                  <a:pt x="1940408" y="20902"/>
                </a:cubicBezTo>
                <a:cubicBezTo>
                  <a:pt x="2058664" y="59684"/>
                  <a:pt x="2140043" y="122626"/>
                  <a:pt x="2164839" y="251691"/>
                </a:cubicBezTo>
                <a:cubicBezTo>
                  <a:pt x="2176283" y="310818"/>
                  <a:pt x="2167383" y="324805"/>
                  <a:pt x="2163568" y="375032"/>
                </a:cubicBezTo>
                <a:cubicBezTo>
                  <a:pt x="2232868" y="362316"/>
                  <a:pt x="2201715" y="454505"/>
                  <a:pt x="2202350" y="506639"/>
                </a:cubicBezTo>
                <a:cubicBezTo>
                  <a:pt x="2202986" y="544150"/>
                  <a:pt x="2197900" y="587384"/>
                  <a:pt x="2151488" y="581026"/>
                </a:cubicBezTo>
                <a:cubicBezTo>
                  <a:pt x="2127964" y="716447"/>
                  <a:pt x="2030054" y="677029"/>
                  <a:pt x="2102532" y="830888"/>
                </a:cubicBezTo>
                <a:cubicBezTo>
                  <a:pt x="2105076" y="835338"/>
                  <a:pt x="2165475" y="835974"/>
                  <a:pt x="2170562" y="837246"/>
                </a:cubicBezTo>
                <a:cubicBezTo>
                  <a:pt x="2213159" y="846147"/>
                  <a:pt x="2368925" y="842968"/>
                  <a:pt x="2410251" y="854412"/>
                </a:cubicBezTo>
                <a:cubicBezTo>
                  <a:pt x="2498624" y="879207"/>
                  <a:pt x="2545672" y="906546"/>
                  <a:pt x="2611794" y="973303"/>
                </a:cubicBezTo>
                <a:cubicBezTo>
                  <a:pt x="2691902" y="1054048"/>
                  <a:pt x="2725598" y="1115718"/>
                  <a:pt x="2806344" y="1195827"/>
                </a:cubicBezTo>
                <a:cubicBezTo>
                  <a:pt x="2847034" y="1235882"/>
                  <a:pt x="2875008" y="1282294"/>
                  <a:pt x="2891538" y="1336335"/>
                </a:cubicBezTo>
                <a:cubicBezTo>
                  <a:pt x="2917606" y="1418987"/>
                  <a:pt x="2908069" y="1494009"/>
                  <a:pt x="2955752" y="1565852"/>
                </a:cubicBezTo>
                <a:cubicBezTo>
                  <a:pt x="3001529" y="1633881"/>
                  <a:pt x="3046669" y="1677114"/>
                  <a:pt x="3089902" y="1746415"/>
                </a:cubicBezTo>
                <a:cubicBezTo>
                  <a:pt x="3108340" y="1776296"/>
                  <a:pt x="3125506" y="1809357"/>
                  <a:pt x="3136951" y="1843054"/>
                </a:cubicBezTo>
                <a:cubicBezTo>
                  <a:pt x="3171918" y="1947322"/>
                  <a:pt x="3246304" y="2028066"/>
                  <a:pt x="3280637" y="2132335"/>
                </a:cubicBezTo>
                <a:cubicBezTo>
                  <a:pt x="3303525" y="2200999"/>
                  <a:pt x="3319420" y="2269664"/>
                  <a:pt x="3312426" y="2346593"/>
                </a:cubicBezTo>
                <a:cubicBezTo>
                  <a:pt x="3309883" y="2384104"/>
                  <a:pt x="3287630" y="2413350"/>
                  <a:pt x="3252026" y="2424794"/>
                </a:cubicBezTo>
                <a:cubicBezTo>
                  <a:pt x="3171282" y="2450225"/>
                  <a:pt x="3099438" y="2465484"/>
                  <a:pt x="3034589" y="2520162"/>
                </a:cubicBezTo>
                <a:cubicBezTo>
                  <a:pt x="3021873" y="2530970"/>
                  <a:pt x="2963382" y="2567210"/>
                  <a:pt x="2948123" y="2572296"/>
                </a:cubicBezTo>
                <a:cubicBezTo>
                  <a:pt x="2875644" y="2595184"/>
                  <a:pt x="2802529" y="2642232"/>
                  <a:pt x="2729414" y="2663213"/>
                </a:cubicBezTo>
                <a:cubicBezTo>
                  <a:pt x="2716063" y="2667027"/>
                  <a:pt x="2709705" y="2673385"/>
                  <a:pt x="2708433" y="2688009"/>
                </a:cubicBezTo>
                <a:cubicBezTo>
                  <a:pt x="2691902" y="2850769"/>
                  <a:pt x="2662657" y="3036417"/>
                  <a:pt x="2626417" y="3195362"/>
                </a:cubicBezTo>
                <a:cubicBezTo>
                  <a:pt x="2614337" y="3247496"/>
                  <a:pt x="2597806" y="3297723"/>
                  <a:pt x="2564746" y="3340320"/>
                </a:cubicBezTo>
                <a:cubicBezTo>
                  <a:pt x="2530414" y="3385461"/>
                  <a:pt x="2510704" y="3436959"/>
                  <a:pt x="2494174" y="3489729"/>
                </a:cubicBezTo>
                <a:cubicBezTo>
                  <a:pt x="2490360" y="3501809"/>
                  <a:pt x="2486545" y="3515161"/>
                  <a:pt x="2478916" y="3524697"/>
                </a:cubicBezTo>
                <a:cubicBezTo>
                  <a:pt x="2456027" y="3552672"/>
                  <a:pt x="2447126" y="3585097"/>
                  <a:pt x="2443312" y="3620065"/>
                </a:cubicBezTo>
                <a:cubicBezTo>
                  <a:pt x="2438861" y="3664569"/>
                  <a:pt x="2424874" y="3704623"/>
                  <a:pt x="2393085" y="3737685"/>
                </a:cubicBezTo>
                <a:cubicBezTo>
                  <a:pt x="2368925" y="3763116"/>
                  <a:pt x="2301532" y="3790455"/>
                  <a:pt x="2278008" y="3816521"/>
                </a:cubicBezTo>
                <a:cubicBezTo>
                  <a:pt x="2211252" y="3889636"/>
                  <a:pt x="2135593" y="3961480"/>
                  <a:pt x="2070744" y="4037138"/>
                </a:cubicBezTo>
                <a:cubicBezTo>
                  <a:pt x="2031961" y="4081642"/>
                  <a:pt x="2034504" y="4100081"/>
                  <a:pt x="2065657" y="4149036"/>
                </a:cubicBezTo>
                <a:cubicBezTo>
                  <a:pt x="2069472" y="4156030"/>
                  <a:pt x="2105711" y="4163023"/>
                  <a:pt x="2110162" y="4169380"/>
                </a:cubicBezTo>
                <a:cubicBezTo>
                  <a:pt x="2136864" y="4209436"/>
                  <a:pt x="2143858" y="4252669"/>
                  <a:pt x="2132414" y="4298445"/>
                </a:cubicBezTo>
                <a:cubicBezTo>
                  <a:pt x="2117791" y="4356937"/>
                  <a:pt x="2104440" y="4415428"/>
                  <a:pt x="2087909" y="4473285"/>
                </a:cubicBezTo>
                <a:cubicBezTo>
                  <a:pt x="2070744" y="4533685"/>
                  <a:pt x="2096810" y="4585819"/>
                  <a:pt x="2116520" y="4646853"/>
                </a:cubicBezTo>
                <a:cubicBezTo>
                  <a:pt x="2132414" y="4695172"/>
                  <a:pt x="2078373" y="4740949"/>
                  <a:pt x="2049762" y="4784182"/>
                </a:cubicBezTo>
                <a:cubicBezTo>
                  <a:pt x="2033869" y="4807706"/>
                  <a:pt x="2022424" y="4835045"/>
                  <a:pt x="2011616" y="4861748"/>
                </a:cubicBezTo>
                <a:cubicBezTo>
                  <a:pt x="1983006" y="4932319"/>
                  <a:pt x="1942951" y="4995898"/>
                  <a:pt x="1892089" y="5052483"/>
                </a:cubicBezTo>
                <a:cubicBezTo>
                  <a:pt x="1848856" y="5100167"/>
                  <a:pt x="1832325" y="5149121"/>
                  <a:pt x="1770654" y="5172645"/>
                </a:cubicBezTo>
                <a:cubicBezTo>
                  <a:pt x="1689910" y="5203798"/>
                  <a:pt x="1611709" y="5165016"/>
                  <a:pt x="1590092" y="5081093"/>
                </a:cubicBezTo>
                <a:cubicBezTo>
                  <a:pt x="1583098" y="5054390"/>
                  <a:pt x="1593271" y="5025144"/>
                  <a:pt x="1595814" y="4997806"/>
                </a:cubicBezTo>
                <a:cubicBezTo>
                  <a:pt x="1600900" y="4950758"/>
                  <a:pt x="1609166" y="4903709"/>
                  <a:pt x="1620609" y="4857933"/>
                </a:cubicBezTo>
                <a:cubicBezTo>
                  <a:pt x="1634596" y="4802620"/>
                  <a:pt x="1641590" y="4749214"/>
                  <a:pt x="1658121" y="4694537"/>
                </a:cubicBezTo>
                <a:cubicBezTo>
                  <a:pt x="1665750" y="4669106"/>
                  <a:pt x="1665114" y="4632867"/>
                  <a:pt x="1639047" y="4634138"/>
                </a:cubicBezTo>
                <a:cubicBezTo>
                  <a:pt x="1573561" y="4637952"/>
                  <a:pt x="1487731" y="4601712"/>
                  <a:pt x="1433053" y="4572467"/>
                </a:cubicBezTo>
                <a:cubicBezTo>
                  <a:pt x="1390456" y="4549578"/>
                  <a:pt x="1372655" y="4514611"/>
                  <a:pt x="1370111" y="4466927"/>
                </a:cubicBezTo>
                <a:cubicBezTo>
                  <a:pt x="1364389" y="4359480"/>
                  <a:pt x="1368204" y="4365202"/>
                  <a:pt x="1398721" y="4262206"/>
                </a:cubicBezTo>
                <a:cubicBezTo>
                  <a:pt x="1426696" y="4167473"/>
                  <a:pt x="1463571" y="4048582"/>
                  <a:pt x="1510619" y="3947493"/>
                </a:cubicBezTo>
                <a:cubicBezTo>
                  <a:pt x="1513162" y="3941770"/>
                  <a:pt x="1537322" y="3907439"/>
                  <a:pt x="1539229" y="3901081"/>
                </a:cubicBezTo>
                <a:cubicBezTo>
                  <a:pt x="1555760" y="3855940"/>
                  <a:pt x="1576740" y="3836867"/>
                  <a:pt x="1614888" y="3756122"/>
                </a:cubicBezTo>
                <a:cubicBezTo>
                  <a:pt x="1616159" y="3754214"/>
                  <a:pt x="1496632" y="3745315"/>
                  <a:pt x="1494724" y="3744043"/>
                </a:cubicBezTo>
                <a:cubicBezTo>
                  <a:pt x="1463571" y="3726241"/>
                  <a:pt x="1454670" y="3730691"/>
                  <a:pt x="1435596" y="3761844"/>
                </a:cubicBezTo>
                <a:cubicBezTo>
                  <a:pt x="1410166" y="3804441"/>
                  <a:pt x="1386005" y="3849582"/>
                  <a:pt x="1353581" y="3886458"/>
                </a:cubicBezTo>
                <a:cubicBezTo>
                  <a:pt x="1312255" y="3933506"/>
                  <a:pt x="1281102" y="3986275"/>
                  <a:pt x="1250584" y="4039681"/>
                </a:cubicBezTo>
                <a:cubicBezTo>
                  <a:pt x="1202900" y="4123604"/>
                  <a:pt x="1120884" y="4205621"/>
                  <a:pt x="1073836" y="4289544"/>
                </a:cubicBezTo>
                <a:cubicBezTo>
                  <a:pt x="1059213" y="4314975"/>
                  <a:pt x="1048406" y="4343585"/>
                  <a:pt x="1042683" y="4372195"/>
                </a:cubicBezTo>
                <a:cubicBezTo>
                  <a:pt x="1008987" y="4531141"/>
                  <a:pt x="940958" y="4686272"/>
                  <a:pt x="844319" y="4820422"/>
                </a:cubicBezTo>
                <a:cubicBezTo>
                  <a:pt x="832875" y="4835681"/>
                  <a:pt x="823339" y="4852847"/>
                  <a:pt x="814438" y="4870013"/>
                </a:cubicBezTo>
                <a:cubicBezTo>
                  <a:pt x="758489" y="4974281"/>
                  <a:pt x="698725" y="5077914"/>
                  <a:pt x="647862" y="5184725"/>
                </a:cubicBezTo>
                <a:cubicBezTo>
                  <a:pt x="610987" y="5261655"/>
                  <a:pt x="585556" y="5343670"/>
                  <a:pt x="555038" y="5423780"/>
                </a:cubicBezTo>
                <a:cubicBezTo>
                  <a:pt x="554402" y="5425051"/>
                  <a:pt x="553131" y="5426958"/>
                  <a:pt x="553766" y="5428230"/>
                </a:cubicBezTo>
                <a:cubicBezTo>
                  <a:pt x="556310" y="5435223"/>
                  <a:pt x="559489" y="5442853"/>
                  <a:pt x="562667" y="5449846"/>
                </a:cubicBezTo>
                <a:cubicBezTo>
                  <a:pt x="567754" y="5445396"/>
                  <a:pt x="574112" y="5441581"/>
                  <a:pt x="579198" y="5436495"/>
                </a:cubicBezTo>
                <a:cubicBezTo>
                  <a:pt x="581741" y="5433951"/>
                  <a:pt x="583013" y="5430137"/>
                  <a:pt x="584285" y="5426958"/>
                </a:cubicBezTo>
                <a:cubicBezTo>
                  <a:pt x="586828" y="5426958"/>
                  <a:pt x="590007" y="5427594"/>
                  <a:pt x="592550" y="5428230"/>
                </a:cubicBezTo>
                <a:cubicBezTo>
                  <a:pt x="590007" y="5443488"/>
                  <a:pt x="592550" y="5461291"/>
                  <a:pt x="584920" y="5474006"/>
                </a:cubicBezTo>
                <a:cubicBezTo>
                  <a:pt x="565846" y="5507067"/>
                  <a:pt x="542959" y="5538220"/>
                  <a:pt x="520706" y="5569373"/>
                </a:cubicBezTo>
                <a:cubicBezTo>
                  <a:pt x="512441" y="5581453"/>
                  <a:pt x="500997" y="5593533"/>
                  <a:pt x="514984" y="5607521"/>
                </a:cubicBezTo>
                <a:cubicBezTo>
                  <a:pt x="531514" y="5624051"/>
                  <a:pt x="530879" y="5642488"/>
                  <a:pt x="529607" y="5663469"/>
                </a:cubicBezTo>
                <a:cubicBezTo>
                  <a:pt x="528971" y="5674913"/>
                  <a:pt x="530879" y="5690808"/>
                  <a:pt x="538508" y="5698437"/>
                </a:cubicBezTo>
                <a:cubicBezTo>
                  <a:pt x="555038" y="5714967"/>
                  <a:pt x="554402" y="5731498"/>
                  <a:pt x="542959" y="5748029"/>
                </a:cubicBezTo>
                <a:cubicBezTo>
                  <a:pt x="517527" y="5784268"/>
                  <a:pt x="503539" y="5824322"/>
                  <a:pt x="504175" y="5869463"/>
                </a:cubicBezTo>
                <a:cubicBezTo>
                  <a:pt x="504175" y="5879635"/>
                  <a:pt x="501632" y="5890444"/>
                  <a:pt x="497818" y="5899980"/>
                </a:cubicBezTo>
                <a:cubicBezTo>
                  <a:pt x="484467" y="5937492"/>
                  <a:pt x="470479" y="5975003"/>
                  <a:pt x="454585" y="6011878"/>
                </a:cubicBezTo>
                <a:cubicBezTo>
                  <a:pt x="440598" y="6043667"/>
                  <a:pt x="432968" y="6074821"/>
                  <a:pt x="437419" y="6109788"/>
                </a:cubicBezTo>
                <a:cubicBezTo>
                  <a:pt x="441233" y="6139670"/>
                  <a:pt x="439326" y="6170188"/>
                  <a:pt x="439962" y="6200705"/>
                </a:cubicBezTo>
                <a:cubicBezTo>
                  <a:pt x="440598" y="6226136"/>
                  <a:pt x="425974" y="6233766"/>
                  <a:pt x="403087" y="6233766"/>
                </a:cubicBezTo>
                <a:cubicBezTo>
                  <a:pt x="368754" y="6233130"/>
                  <a:pt x="333786" y="6235037"/>
                  <a:pt x="299454" y="6232494"/>
                </a:cubicBezTo>
                <a:cubicBezTo>
                  <a:pt x="227610" y="6227408"/>
                  <a:pt x="155767" y="6222321"/>
                  <a:pt x="83923" y="6214057"/>
                </a:cubicBezTo>
                <a:cubicBezTo>
                  <a:pt x="45776" y="6210242"/>
                  <a:pt x="13988" y="6192440"/>
                  <a:pt x="0" y="6152386"/>
                </a:cubicBezTo>
                <a:cubicBezTo>
                  <a:pt x="0" y="6136491"/>
                  <a:pt x="0" y="6119961"/>
                  <a:pt x="0" y="6104066"/>
                </a:cubicBezTo>
                <a:cubicBezTo>
                  <a:pt x="1272" y="6100888"/>
                  <a:pt x="3179" y="6098344"/>
                  <a:pt x="3815" y="6095165"/>
                </a:cubicBezTo>
                <a:cubicBezTo>
                  <a:pt x="18438" y="6040488"/>
                  <a:pt x="35604" y="5987082"/>
                  <a:pt x="73751" y="5943213"/>
                </a:cubicBezTo>
                <a:cubicBezTo>
                  <a:pt x="78202" y="5937492"/>
                  <a:pt x="80109" y="5928591"/>
                  <a:pt x="82016" y="5920961"/>
                </a:cubicBezTo>
                <a:cubicBezTo>
                  <a:pt x="87102" y="5901251"/>
                  <a:pt x="89645" y="5881543"/>
                  <a:pt x="96003" y="5862469"/>
                </a:cubicBezTo>
                <a:cubicBezTo>
                  <a:pt x="125250" y="5770281"/>
                  <a:pt x="155767" y="5678092"/>
                  <a:pt x="185648" y="5585904"/>
                </a:cubicBezTo>
                <a:cubicBezTo>
                  <a:pt x="190099" y="5572552"/>
                  <a:pt x="197729" y="5568737"/>
                  <a:pt x="211716" y="5566830"/>
                </a:cubicBezTo>
                <a:cubicBezTo>
                  <a:pt x="223795" y="5564923"/>
                  <a:pt x="237783" y="5556658"/>
                  <a:pt x="246048" y="5547121"/>
                </a:cubicBezTo>
                <a:cubicBezTo>
                  <a:pt x="254949" y="5536948"/>
                  <a:pt x="261307" y="5522325"/>
                  <a:pt x="264486" y="5508339"/>
                </a:cubicBezTo>
                <a:cubicBezTo>
                  <a:pt x="283559" y="5428865"/>
                  <a:pt x="302633" y="5348757"/>
                  <a:pt x="321070" y="5269284"/>
                </a:cubicBezTo>
                <a:cubicBezTo>
                  <a:pt x="324885" y="5255297"/>
                  <a:pt x="326156" y="5240674"/>
                  <a:pt x="330607" y="5227323"/>
                </a:cubicBezTo>
                <a:cubicBezTo>
                  <a:pt x="342051" y="5194898"/>
                  <a:pt x="357946" y="5163744"/>
                  <a:pt x="366211" y="5130684"/>
                </a:cubicBezTo>
                <a:cubicBezTo>
                  <a:pt x="426610" y="4899259"/>
                  <a:pt x="484467" y="4667199"/>
                  <a:pt x="544230" y="4435774"/>
                </a:cubicBezTo>
                <a:cubicBezTo>
                  <a:pt x="572840" y="4323876"/>
                  <a:pt x="614166" y="4217065"/>
                  <a:pt x="694910" y="4132505"/>
                </a:cubicBezTo>
                <a:cubicBezTo>
                  <a:pt x="745773" y="4079099"/>
                  <a:pt x="790277" y="4019972"/>
                  <a:pt x="817617" y="3951943"/>
                </a:cubicBezTo>
                <a:cubicBezTo>
                  <a:pt x="829696" y="3922062"/>
                  <a:pt x="846226" y="3894087"/>
                  <a:pt x="855763" y="3863570"/>
                </a:cubicBezTo>
                <a:cubicBezTo>
                  <a:pt x="869751" y="3818429"/>
                  <a:pt x="883737" y="3772653"/>
                  <a:pt x="888188" y="3726241"/>
                </a:cubicBezTo>
                <a:cubicBezTo>
                  <a:pt x="894546" y="3657576"/>
                  <a:pt x="899632" y="3621972"/>
                  <a:pt x="916163" y="3555215"/>
                </a:cubicBezTo>
                <a:cubicBezTo>
                  <a:pt x="931421" y="3492908"/>
                  <a:pt x="940958" y="3488458"/>
                  <a:pt x="918706" y="3443953"/>
                </a:cubicBezTo>
                <a:cubicBezTo>
                  <a:pt x="898997" y="3403899"/>
                  <a:pt x="900268" y="3438867"/>
                  <a:pt x="886281" y="3396269"/>
                </a:cubicBezTo>
                <a:cubicBezTo>
                  <a:pt x="879923" y="3376560"/>
                  <a:pt x="881830" y="3319976"/>
                  <a:pt x="886916" y="3298995"/>
                </a:cubicBezTo>
                <a:cubicBezTo>
                  <a:pt x="893274" y="3273564"/>
                  <a:pt x="906626" y="3271021"/>
                  <a:pt x="928242" y="3285643"/>
                </a:cubicBezTo>
                <a:cubicBezTo>
                  <a:pt x="939687" y="3293272"/>
                  <a:pt x="947316" y="3291365"/>
                  <a:pt x="956217" y="3281193"/>
                </a:cubicBezTo>
                <a:cubicBezTo>
                  <a:pt x="975926" y="3258305"/>
                  <a:pt x="979741" y="3250675"/>
                  <a:pt x="991185" y="3222065"/>
                </a:cubicBezTo>
                <a:cubicBezTo>
                  <a:pt x="1006444" y="3184554"/>
                  <a:pt x="1021702" y="3146407"/>
                  <a:pt x="1035054" y="3107625"/>
                </a:cubicBezTo>
                <a:cubicBezTo>
                  <a:pt x="1063664" y="3025608"/>
                  <a:pt x="1118341" y="2912440"/>
                  <a:pt x="1172383" y="2842503"/>
                </a:cubicBezTo>
                <a:cubicBezTo>
                  <a:pt x="1180012" y="2832966"/>
                  <a:pt x="1184463" y="2819615"/>
                  <a:pt x="1186370" y="2807535"/>
                </a:cubicBezTo>
                <a:cubicBezTo>
                  <a:pt x="1194636" y="2743321"/>
                  <a:pt x="1216888" y="2683557"/>
                  <a:pt x="1249948" y="2629516"/>
                </a:cubicBezTo>
                <a:cubicBezTo>
                  <a:pt x="1272201" y="2593276"/>
                  <a:pt x="1283009" y="2557037"/>
                  <a:pt x="1284281" y="2516347"/>
                </a:cubicBezTo>
                <a:cubicBezTo>
                  <a:pt x="1286188" y="2452768"/>
                  <a:pt x="1276651" y="2391734"/>
                  <a:pt x="1328150" y="2355494"/>
                </a:cubicBezTo>
                <a:cubicBezTo>
                  <a:pt x="1343408" y="2344686"/>
                  <a:pt x="1357395" y="2332606"/>
                  <a:pt x="1372655" y="2322433"/>
                </a:cubicBezTo>
                <a:cubicBezTo>
                  <a:pt x="1394271" y="2307811"/>
                  <a:pt x="1392999" y="2308446"/>
                  <a:pt x="1382191" y="2285558"/>
                </a:cubicBezTo>
                <a:cubicBezTo>
                  <a:pt x="1379012" y="2277293"/>
                  <a:pt x="1374562" y="2269664"/>
                  <a:pt x="1371383" y="2261398"/>
                </a:cubicBezTo>
                <a:cubicBezTo>
                  <a:pt x="1360574" y="2236603"/>
                  <a:pt x="1369476" y="2204814"/>
                  <a:pt x="1359303" y="2180018"/>
                </a:cubicBezTo>
                <a:cubicBezTo>
                  <a:pt x="1354216" y="2167302"/>
                  <a:pt x="1390456" y="2058584"/>
                  <a:pt x="1382827" y="2040781"/>
                </a:cubicBezTo>
                <a:cubicBezTo>
                  <a:pt x="1372655" y="2054133"/>
                  <a:pt x="1344680" y="2157130"/>
                  <a:pt x="1339593" y="2164760"/>
                </a:cubicBezTo>
                <a:cubicBezTo>
                  <a:pt x="1318613" y="2194641"/>
                  <a:pt x="1310348" y="2218801"/>
                  <a:pt x="1289367" y="2249319"/>
                </a:cubicBezTo>
                <a:cubicBezTo>
                  <a:pt x="1252491" y="2302089"/>
                  <a:pt x="1205443" y="2330063"/>
                  <a:pt x="1138687" y="2311626"/>
                </a:cubicBezTo>
                <a:cubicBezTo>
                  <a:pt x="1133600" y="2309718"/>
                  <a:pt x="1096089" y="2316711"/>
                  <a:pt x="1090367" y="2315439"/>
                </a:cubicBezTo>
                <a:cubicBezTo>
                  <a:pt x="1064935" y="2310353"/>
                  <a:pt x="1046498" y="2319890"/>
                  <a:pt x="1035054" y="2342778"/>
                </a:cubicBezTo>
                <a:cubicBezTo>
                  <a:pt x="1022974" y="2366938"/>
                  <a:pt x="1010895" y="2391734"/>
                  <a:pt x="997543" y="2415257"/>
                </a:cubicBezTo>
                <a:cubicBezTo>
                  <a:pt x="937143" y="2522705"/>
                  <a:pt x="853856" y="2604085"/>
                  <a:pt x="731150" y="2636509"/>
                </a:cubicBezTo>
                <a:cubicBezTo>
                  <a:pt x="654856" y="2656855"/>
                  <a:pt x="567118" y="2663848"/>
                  <a:pt x="491460" y="2649861"/>
                </a:cubicBezTo>
                <a:cubicBezTo>
                  <a:pt x="299454" y="2614257"/>
                  <a:pt x="165304" y="2402541"/>
                  <a:pt x="162125" y="2229609"/>
                </a:cubicBezTo>
                <a:cubicBezTo>
                  <a:pt x="161489" y="2188283"/>
                  <a:pt x="168483" y="2146322"/>
                  <a:pt x="171662" y="2104996"/>
                </a:cubicBezTo>
                <a:cubicBezTo>
                  <a:pt x="172298" y="2090373"/>
                  <a:pt x="176747" y="2072571"/>
                  <a:pt x="171026" y="2060491"/>
                </a:cubicBezTo>
                <a:cubicBezTo>
                  <a:pt x="151952" y="2022344"/>
                  <a:pt x="157039" y="1995005"/>
                  <a:pt x="191371" y="1970846"/>
                </a:cubicBezTo>
                <a:cubicBezTo>
                  <a:pt x="214895" y="1954315"/>
                  <a:pt x="239690" y="1932699"/>
                  <a:pt x="263215" y="1916169"/>
                </a:cubicBezTo>
                <a:cubicBezTo>
                  <a:pt x="275929" y="1907267"/>
                  <a:pt x="279744" y="1895188"/>
                  <a:pt x="271479" y="1880565"/>
                </a:cubicBezTo>
                <a:cubicBezTo>
                  <a:pt x="258128" y="1857676"/>
                  <a:pt x="265122" y="1836696"/>
                  <a:pt x="282287" y="1819529"/>
                </a:cubicBezTo>
                <a:cubicBezTo>
                  <a:pt x="304540" y="1797913"/>
                  <a:pt x="327428" y="1780111"/>
                  <a:pt x="361125" y="1775661"/>
                </a:cubicBezTo>
                <a:cubicBezTo>
                  <a:pt x="380198" y="1788376"/>
                  <a:pt x="385920" y="1783290"/>
                  <a:pt x="403087" y="1792191"/>
                </a:cubicBezTo>
                <a:cubicBezTo>
                  <a:pt x="422795" y="1802363"/>
                  <a:pt x="434875" y="1796006"/>
                  <a:pt x="440598" y="1774389"/>
                </a:cubicBezTo>
                <a:cubicBezTo>
                  <a:pt x="443777" y="1762309"/>
                  <a:pt x="450770" y="1762945"/>
                  <a:pt x="453949" y="1751501"/>
                </a:cubicBezTo>
                <a:cubicBezTo>
                  <a:pt x="460942" y="1726069"/>
                  <a:pt x="493368" y="1698731"/>
                  <a:pt x="521342" y="1696188"/>
                </a:cubicBezTo>
                <a:cubicBezTo>
                  <a:pt x="549316" y="1693645"/>
                  <a:pt x="557581" y="1716532"/>
                  <a:pt x="567118" y="1735606"/>
                </a:cubicBezTo>
                <a:cubicBezTo>
                  <a:pt x="578562" y="1759130"/>
                  <a:pt x="595092" y="1757858"/>
                  <a:pt x="621160" y="1759766"/>
                </a:cubicBezTo>
                <a:cubicBezTo>
                  <a:pt x="677745" y="1763580"/>
                  <a:pt x="725428" y="1775025"/>
                  <a:pt x="778198" y="1797277"/>
                </a:cubicBezTo>
                <a:cubicBezTo>
                  <a:pt x="794092" y="1803635"/>
                  <a:pt x="795364" y="1787741"/>
                  <a:pt x="813166" y="1786469"/>
                </a:cubicBezTo>
                <a:cubicBezTo>
                  <a:pt x="830332" y="1785198"/>
                  <a:pt x="848134" y="1779475"/>
                  <a:pt x="865300" y="1778840"/>
                </a:cubicBezTo>
                <a:cubicBezTo>
                  <a:pt x="900904" y="1778204"/>
                  <a:pt x="911712" y="1796006"/>
                  <a:pt x="896453" y="1827795"/>
                </a:cubicBezTo>
                <a:cubicBezTo>
                  <a:pt x="884373" y="1853226"/>
                  <a:pt x="912984" y="1898366"/>
                  <a:pt x="936508" y="1911082"/>
                </a:cubicBezTo>
                <a:cubicBezTo>
                  <a:pt x="954310" y="1920619"/>
                  <a:pt x="991185" y="1911082"/>
                  <a:pt x="1007716" y="1881201"/>
                </a:cubicBezTo>
                <a:cubicBezTo>
                  <a:pt x="1032511" y="1837332"/>
                  <a:pt x="1043955" y="1789012"/>
                  <a:pt x="1044591" y="1740057"/>
                </a:cubicBezTo>
                <a:cubicBezTo>
                  <a:pt x="1045227" y="1696188"/>
                  <a:pt x="1040776" y="1654226"/>
                  <a:pt x="1064935" y="1618622"/>
                </a:cubicBezTo>
                <a:cubicBezTo>
                  <a:pt x="1097997" y="1569667"/>
                  <a:pt x="1091003" y="1497188"/>
                  <a:pt x="1078287" y="1439967"/>
                </a:cubicBezTo>
                <a:cubicBezTo>
                  <a:pt x="1041412" y="1275300"/>
                  <a:pt x="1045862" y="1115083"/>
                  <a:pt x="1162210" y="986655"/>
                </a:cubicBezTo>
                <a:cubicBezTo>
                  <a:pt x="1192728" y="953594"/>
                  <a:pt x="1256942" y="930070"/>
                  <a:pt x="1302082" y="924348"/>
                </a:cubicBezTo>
                <a:cubicBezTo>
                  <a:pt x="1339593" y="919261"/>
                  <a:pt x="1372655" y="904639"/>
                  <a:pt x="1401900" y="879843"/>
                </a:cubicBezTo>
                <a:cubicBezTo>
                  <a:pt x="1429239" y="856955"/>
                  <a:pt x="1448312" y="877300"/>
                  <a:pt x="1476287" y="855684"/>
                </a:cubicBezTo>
                <a:cubicBezTo>
                  <a:pt x="1512527" y="828345"/>
                  <a:pt x="1555760" y="811815"/>
                  <a:pt x="1595178" y="836610"/>
                </a:cubicBezTo>
                <a:cubicBezTo>
                  <a:pt x="1693089" y="897645"/>
                  <a:pt x="1698811" y="739971"/>
                  <a:pt x="1667657" y="715176"/>
                </a:cubicBezTo>
                <a:cubicBezTo>
                  <a:pt x="1654306" y="705003"/>
                  <a:pt x="1635868" y="694830"/>
                  <a:pt x="1626967" y="650961"/>
                </a:cubicBezTo>
                <a:cubicBezTo>
                  <a:pt x="1624424" y="638881"/>
                  <a:pt x="1619338" y="577211"/>
                  <a:pt x="1604715" y="581662"/>
                </a:cubicBezTo>
                <a:cubicBezTo>
                  <a:pt x="1563389" y="594377"/>
                  <a:pt x="1541136" y="582933"/>
                  <a:pt x="1530328" y="540336"/>
                </a:cubicBezTo>
                <a:cubicBezTo>
                  <a:pt x="1516341" y="485023"/>
                  <a:pt x="1505533" y="433524"/>
                  <a:pt x="1528421" y="383933"/>
                </a:cubicBezTo>
                <a:cubicBezTo>
                  <a:pt x="1530328" y="379483"/>
                  <a:pt x="1534143" y="373760"/>
                  <a:pt x="1537957" y="373125"/>
                </a:cubicBezTo>
                <a:cubicBezTo>
                  <a:pt x="1572925" y="366131"/>
                  <a:pt x="1567204" y="364224"/>
                  <a:pt x="1567840" y="340064"/>
                </a:cubicBezTo>
                <a:cubicBezTo>
                  <a:pt x="1569112" y="280936"/>
                  <a:pt x="1576740" y="223080"/>
                  <a:pt x="1598993" y="167768"/>
                </a:cubicBezTo>
                <a:cubicBezTo>
                  <a:pt x="1613616" y="132163"/>
                  <a:pt x="1625060" y="101646"/>
                  <a:pt x="1656849" y="79393"/>
                </a:cubicBezTo>
                <a:cubicBezTo>
                  <a:pt x="1695632" y="52055"/>
                  <a:pt x="1775104" y="10729"/>
                  <a:pt x="1818973" y="1828"/>
                </a:cubicBezTo>
                <a:cubicBezTo>
                  <a:pt x="1830736" y="-397"/>
                  <a:pt x="1843292" y="-397"/>
                  <a:pt x="1855452" y="7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331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3CD10489-647D-4424-92F3-2E31185A69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7514" y="0"/>
            <a:ext cx="7964489" cy="6858000"/>
          </a:xfrm>
          <a:custGeom>
            <a:avLst/>
            <a:gdLst>
              <a:gd name="connsiteX0" fmla="*/ 7895557 w 7964489"/>
              <a:gd name="connsiteY0" fmla="*/ 1035541 h 6858000"/>
              <a:gd name="connsiteX1" fmla="*/ 6561027 w 7964489"/>
              <a:gd name="connsiteY1" fmla="*/ 6858000 h 6858000"/>
              <a:gd name="connsiteX2" fmla="*/ 3421268 w 7964489"/>
              <a:gd name="connsiteY2" fmla="*/ 6858000 h 6858000"/>
              <a:gd name="connsiteX3" fmla="*/ 4816845 w 7964489"/>
              <a:gd name="connsiteY3" fmla="*/ 380744 h 6858000"/>
              <a:gd name="connsiteX4" fmla="*/ 3224260 w 7964489"/>
              <a:gd name="connsiteY4" fmla="*/ 6858000 h 6858000"/>
              <a:gd name="connsiteX5" fmla="*/ 0 w 7964489"/>
              <a:gd name="connsiteY5" fmla="*/ 6858000 h 6858000"/>
              <a:gd name="connsiteX6" fmla="*/ 5167647 w 7964489"/>
              <a:gd name="connsiteY6" fmla="*/ 0 h 6858000"/>
              <a:gd name="connsiteX7" fmla="*/ 7964489 w 7964489"/>
              <a:gd name="connsiteY7" fmla="*/ 0 h 6858000"/>
              <a:gd name="connsiteX8" fmla="*/ 7964489 w 7964489"/>
              <a:gd name="connsiteY8" fmla="*/ 581734 h 6858000"/>
              <a:gd name="connsiteX9" fmla="*/ 3748483 w 7964489"/>
              <a:gd name="connsiteY9" fmla="*/ 598267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64489" h="6858000">
                <a:moveTo>
                  <a:pt x="7895557" y="1035541"/>
                </a:moveTo>
                <a:lnTo>
                  <a:pt x="6561027" y="6858000"/>
                </a:lnTo>
                <a:lnTo>
                  <a:pt x="3421268" y="6858000"/>
                </a:lnTo>
                <a:close/>
                <a:moveTo>
                  <a:pt x="4816845" y="380744"/>
                </a:moveTo>
                <a:lnTo>
                  <a:pt x="3224260" y="6858000"/>
                </a:lnTo>
                <a:lnTo>
                  <a:pt x="0" y="6858000"/>
                </a:lnTo>
                <a:close/>
                <a:moveTo>
                  <a:pt x="5167647" y="0"/>
                </a:moveTo>
                <a:lnTo>
                  <a:pt x="7964489" y="0"/>
                </a:lnTo>
                <a:lnTo>
                  <a:pt x="7964489" y="581734"/>
                </a:lnTo>
                <a:lnTo>
                  <a:pt x="3748483" y="59826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264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5" r:id="rId3"/>
    <p:sldLayoutId id="2147483731" r:id="rId4"/>
    <p:sldLayoutId id="2147483737" r:id="rId5"/>
    <p:sldLayoutId id="2147483736" r:id="rId6"/>
    <p:sldLayoutId id="2147483739" r:id="rId7"/>
    <p:sldLayoutId id="2147483743" r:id="rId8"/>
    <p:sldLayoutId id="2147483740" r:id="rId9"/>
    <p:sldLayoutId id="2147483741" r:id="rId10"/>
    <p:sldLayoutId id="2147483742" r:id="rId11"/>
    <p:sldLayoutId id="2147483744" r:id="rId12"/>
    <p:sldLayoutId id="2147483746" r:id="rId13"/>
    <p:sldLayoutId id="2147483747" r:id="rId14"/>
    <p:sldLayoutId id="2147483748" r:id="rId15"/>
    <p:sldLayoutId id="2147483750" r:id="rId16"/>
    <p:sldLayoutId id="2147483751" r:id="rId17"/>
    <p:sldLayoutId id="2147483749" r:id="rId18"/>
    <p:sldLayoutId id="2147483752" r:id="rId19"/>
    <p:sldLayoutId id="2147483733" r:id="rId20"/>
    <p:sldLayoutId id="2147483734" r:id="rId2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A55DC-A38D-4B87-9AB6-529E9F2C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147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DDCAADA-7814-4BE7-8143-2E7DA10E8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256" y="2382"/>
            <a:ext cx="12202967" cy="703955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3E49E6-3C92-4273-AFEB-AF37F55DCE9F}"/>
              </a:ext>
            </a:extLst>
          </p:cNvPr>
          <p:cNvSpPr txBox="1"/>
          <p:nvPr/>
        </p:nvSpPr>
        <p:spPr>
          <a:xfrm>
            <a:off x="94672" y="5952505"/>
            <a:ext cx="10490200" cy="8853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dirty="0">
                <a:solidFill>
                  <a:schemeClr val="bg1"/>
                </a:solidFill>
                <a:latin typeface="Times New Roman"/>
                <a:cs typeface="Times New Roman"/>
              </a:rPr>
              <a:t>Formula AI Hackathon 2022</a:t>
            </a:r>
            <a:endParaRPr lang="en-US" sz="240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solidFill>
                  <a:schemeClr val="bg1"/>
                </a:solidFill>
                <a:latin typeface="Times New Roman"/>
                <a:cs typeface="Times New Roman"/>
              </a:rPr>
              <a:t>Formula 1 2021 Weather Data for the Formula AI Hackathon '22 - Challenge 1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39A1C6BE-2694-4DFE-909E-16C3184C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2127" y="5948218"/>
            <a:ext cx="1103746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38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80115-6FE3-4106-887D-EECC2B06A647}"/>
              </a:ext>
            </a:extLst>
          </p:cNvPr>
          <p:cNvSpPr txBox="1"/>
          <p:nvPr/>
        </p:nvSpPr>
        <p:spPr>
          <a:xfrm>
            <a:off x="914400" y="695036"/>
            <a:ext cx="92432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Data Analysis</a:t>
            </a:r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3A5E387-F9EF-4522-A276-643F88289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757" y="1825625"/>
            <a:ext cx="9791576" cy="4351338"/>
          </a:xfrm>
        </p:spPr>
      </p:pic>
    </p:spTree>
    <p:extLst>
      <p:ext uri="{BB962C8B-B14F-4D97-AF65-F5344CB8AC3E}">
        <p14:creationId xmlns:p14="http://schemas.microsoft.com/office/powerpoint/2010/main" val="130565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8F78633-FB1A-4BE1-9605-6BC572765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1332" y="1806503"/>
            <a:ext cx="4942608" cy="4343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9BFFA-90F8-4C95-9F59-C5ED2F7DC9B1}"/>
              </a:ext>
            </a:extLst>
          </p:cNvPr>
          <p:cNvSpPr txBox="1"/>
          <p:nvPr/>
        </p:nvSpPr>
        <p:spPr>
          <a:xfrm>
            <a:off x="914400" y="625764"/>
            <a:ext cx="92432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cs typeface="Calibri"/>
              </a:rPr>
              <a:t>Time Series Modeling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4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9FBE6143-8E42-4758-9ED1-5E952A2AC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14" r="-25" b="-296"/>
          <a:stretch/>
        </p:blipFill>
        <p:spPr>
          <a:xfrm>
            <a:off x="9526" y="1837821"/>
            <a:ext cx="12187450" cy="39228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D20342-A21C-4C37-B9B1-7D8F85B2BD4B}"/>
              </a:ext>
            </a:extLst>
          </p:cNvPr>
          <p:cNvSpPr txBox="1"/>
          <p:nvPr/>
        </p:nvSpPr>
        <p:spPr>
          <a:xfrm>
            <a:off x="2553856" y="683491"/>
            <a:ext cx="588356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Model Structure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99E76BF-1362-4DC0-9866-DD8E4DEB1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382" y="1825625"/>
            <a:ext cx="10250498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055C82-F754-4767-AA9B-CCB36D991248}"/>
              </a:ext>
            </a:extLst>
          </p:cNvPr>
          <p:cNvSpPr txBox="1"/>
          <p:nvPr/>
        </p:nvSpPr>
        <p:spPr>
          <a:xfrm>
            <a:off x="2011218" y="695036"/>
            <a:ext cx="66917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8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55C82-F754-4767-AA9B-CCB36D991248}"/>
              </a:ext>
            </a:extLst>
          </p:cNvPr>
          <p:cNvSpPr txBox="1"/>
          <p:nvPr/>
        </p:nvSpPr>
        <p:spPr>
          <a:xfrm>
            <a:off x="1918854" y="695036"/>
            <a:ext cx="64146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Results</a:t>
            </a:r>
            <a:endParaRPr lang="en-US"/>
          </a:p>
        </p:txBody>
      </p:sp>
      <p:pic>
        <p:nvPicPr>
          <p:cNvPr id="8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19862A9-FBCB-4A02-92AC-BE95CD3C8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3174" y="1825625"/>
            <a:ext cx="9924073" cy="4351338"/>
          </a:xfrm>
        </p:spPr>
      </p:pic>
    </p:spTree>
    <p:extLst>
      <p:ext uri="{BB962C8B-B14F-4D97-AF65-F5344CB8AC3E}">
        <p14:creationId xmlns:p14="http://schemas.microsoft.com/office/powerpoint/2010/main" val="3313482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pic>
        <p:nvPicPr>
          <p:cNvPr id="20" name="Picture 20" descr="A picture containing text, tableware, clipart, dishware&#10;&#10;Description automatically generated">
            <a:extLst>
              <a:ext uri="{FF2B5EF4-FFF2-40B4-BE49-F238E27FC236}">
                <a16:creationId xmlns:a16="http://schemas.microsoft.com/office/drawing/2014/main" id="{6F64308E-6788-4588-8DA6-A9332F7AB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295" y="1732612"/>
            <a:ext cx="4762500" cy="1143000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A968790-2D0D-4CF0-A95F-8ED3E19A3713}"/>
              </a:ext>
            </a:extLst>
          </p:cNvPr>
          <p:cNvGrpSpPr/>
          <p:nvPr/>
        </p:nvGrpSpPr>
        <p:grpSpPr>
          <a:xfrm>
            <a:off x="5351680" y="1964762"/>
            <a:ext cx="1706431" cy="4208112"/>
            <a:chOff x="5490222" y="1930127"/>
            <a:chExt cx="1049258" cy="3654335"/>
          </a:xfrm>
        </p:grpSpPr>
        <p:sp>
          <p:nvSpPr>
            <p:cNvPr id="10" name="Pentagon 4">
              <a:extLst>
                <a:ext uri="{FF2B5EF4-FFF2-40B4-BE49-F238E27FC236}">
                  <a16:creationId xmlns:a16="http://schemas.microsoft.com/office/drawing/2014/main" id="{3662EA4E-9B5F-403A-BFC4-584611423A98}"/>
                </a:ext>
              </a:extLst>
            </p:cNvPr>
            <p:cNvSpPr/>
            <p:nvPr/>
          </p:nvSpPr>
          <p:spPr>
            <a:xfrm rot="5400000">
              <a:off x="5438788" y="4483770"/>
              <a:ext cx="1152128" cy="1049256"/>
            </a:xfrm>
            <a:prstGeom prst="homePlate">
              <a:avLst>
                <a:gd name="adj" fmla="val 41016"/>
              </a:avLst>
            </a:prstGeom>
            <a:solidFill>
              <a:schemeClr val="bg2">
                <a:lumMod val="25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1" name="Pentagon 5">
              <a:extLst>
                <a:ext uri="{FF2B5EF4-FFF2-40B4-BE49-F238E27FC236}">
                  <a16:creationId xmlns:a16="http://schemas.microsoft.com/office/drawing/2014/main" id="{4C40A658-4B39-421B-B384-7B84A1094A7B}"/>
                </a:ext>
              </a:extLst>
            </p:cNvPr>
            <p:cNvSpPr/>
            <p:nvPr/>
          </p:nvSpPr>
          <p:spPr>
            <a:xfrm rot="5400000">
              <a:off x="5438788" y="3649701"/>
              <a:ext cx="1152128" cy="1049256"/>
            </a:xfrm>
            <a:prstGeom prst="homePlate">
              <a:avLst>
                <a:gd name="adj" fmla="val 41016"/>
              </a:avLst>
            </a:prstGeom>
            <a:solidFill>
              <a:srgbClr val="DE1D1D"/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2" name="Pentagon 6">
              <a:extLst>
                <a:ext uri="{FF2B5EF4-FFF2-40B4-BE49-F238E27FC236}">
                  <a16:creationId xmlns:a16="http://schemas.microsoft.com/office/drawing/2014/main" id="{44AA22BB-5842-4691-ABC8-1773AECCD8F1}"/>
                </a:ext>
              </a:extLst>
            </p:cNvPr>
            <p:cNvSpPr/>
            <p:nvPr/>
          </p:nvSpPr>
          <p:spPr>
            <a:xfrm rot="5400000">
              <a:off x="5438788" y="2815632"/>
              <a:ext cx="1152128" cy="1049256"/>
            </a:xfrm>
            <a:prstGeom prst="homePlate">
              <a:avLst>
                <a:gd name="adj" fmla="val 41016"/>
              </a:avLst>
            </a:prstGeom>
            <a:solidFill>
              <a:schemeClr val="bg2">
                <a:lumMod val="25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b="1" dirty="0">
                <a:solidFill>
                  <a:schemeClr val="bg1"/>
                </a:solidFill>
                <a:ea typeface="+mn-lt"/>
                <a:cs typeface="+mn-lt"/>
              </a:endParaRPr>
            </a:p>
            <a:p>
              <a:pPr algn="ctr"/>
              <a:endParaRPr lang="ko-KR" altLang="en-US" dirty="0">
                <a:ea typeface="맑은 고딕"/>
                <a:cs typeface="Calibri"/>
              </a:endParaRPr>
            </a:p>
          </p:txBody>
        </p:sp>
        <p:sp>
          <p:nvSpPr>
            <p:cNvPr id="13" name="Pentagon 7">
              <a:extLst>
                <a:ext uri="{FF2B5EF4-FFF2-40B4-BE49-F238E27FC236}">
                  <a16:creationId xmlns:a16="http://schemas.microsoft.com/office/drawing/2014/main" id="{12B984A5-4F1D-4A30-B1F1-0390587A763F}"/>
                </a:ext>
              </a:extLst>
            </p:cNvPr>
            <p:cNvSpPr/>
            <p:nvPr/>
          </p:nvSpPr>
          <p:spPr>
            <a:xfrm rot="5400000">
              <a:off x="5438786" y="1981563"/>
              <a:ext cx="1152128" cy="1049256"/>
            </a:xfrm>
            <a:prstGeom prst="homePlate">
              <a:avLst>
                <a:gd name="adj" fmla="val 41016"/>
              </a:avLst>
            </a:prstGeom>
            <a:solidFill>
              <a:schemeClr val="bg2">
                <a:lumMod val="25000"/>
              </a:schemeClr>
            </a:solidFill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  <a:cs typeface="Calibri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2" name="Picture 22" descr="Logo&#10;&#10;Description automatically generated">
            <a:extLst>
              <a:ext uri="{FF2B5EF4-FFF2-40B4-BE49-F238E27FC236}">
                <a16:creationId xmlns:a16="http://schemas.microsoft.com/office/drawing/2014/main" id="{0645082C-FE0A-4E9C-A0E7-A73A508A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0" y="2644512"/>
            <a:ext cx="3482109" cy="1118705"/>
          </a:xfrm>
          <a:prstGeom prst="rect">
            <a:avLst/>
          </a:prstGeom>
        </p:spPr>
      </p:pic>
      <p:pic>
        <p:nvPicPr>
          <p:cNvPr id="24" name="Picture 24" descr="Logo&#10;&#10;Description automatically generated">
            <a:extLst>
              <a:ext uri="{FF2B5EF4-FFF2-40B4-BE49-F238E27FC236}">
                <a16:creationId xmlns:a16="http://schemas.microsoft.com/office/drawing/2014/main" id="{6C9FB7EF-90A5-42B7-B396-A82D155E9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26" y="3544123"/>
            <a:ext cx="3866146" cy="1828491"/>
          </a:xfrm>
          <a:prstGeom prst="rect">
            <a:avLst/>
          </a:prstGeom>
        </p:spPr>
      </p:pic>
      <p:pic>
        <p:nvPicPr>
          <p:cNvPr id="26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C3AC22F5-FD7C-4C41-AEF5-919842CFE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763" y="4396871"/>
            <a:ext cx="4070927" cy="1781896"/>
          </a:xfrm>
          <a:prstGeom prst="rect">
            <a:avLst/>
          </a:prstGeom>
        </p:spPr>
      </p:pic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rial"/>
                <a:cs typeface="Arial"/>
              </a:rPr>
              <a:t>Used Tools</a:t>
            </a:r>
            <a:endParaRPr lang="en-US" sz="5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9233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C738-9EB1-495B-B5D1-A09C45CFF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latin typeface="Calibri"/>
                <a:cs typeface="Calibri Light"/>
              </a:rPr>
              <a:t>Team members</a:t>
            </a:r>
            <a:endParaRPr lang="en-US" sz="5400" b="1" u="sng">
              <a:latin typeface="Calibri"/>
              <a:cs typeface="Calibri"/>
            </a:endParaRP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234FA1C-4C68-41E7-B4CF-6F3771BA4B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Afnan Hamdy</a:t>
            </a:r>
            <a:endParaRPr lang="en-US" dirty="0">
              <a:cs typeface="Calibri"/>
            </a:endParaRPr>
          </a:p>
          <a:p>
            <a:pPr algn="just"/>
            <a:r>
              <a:rPr lang="en-US" dirty="0">
                <a:ea typeface="+mn-lt"/>
                <a:cs typeface="+mn-lt"/>
              </a:rPr>
              <a:t>Ali Hassanin</a:t>
            </a:r>
          </a:p>
          <a:p>
            <a:pPr algn="just"/>
            <a:r>
              <a:rPr lang="en-US" dirty="0">
                <a:cs typeface="Calibri"/>
              </a:rPr>
              <a:t>Aya Abd </a:t>
            </a:r>
            <a:r>
              <a:rPr lang="en-US" dirty="0" err="1">
                <a:cs typeface="Calibri"/>
              </a:rPr>
              <a:t>Elmonem</a:t>
            </a:r>
            <a:endParaRPr lang="en-US">
              <a:cs typeface="Calibri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B766FFD-F181-425E-B9F5-D20C93C21D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Mohamed </a:t>
            </a:r>
            <a:r>
              <a:rPr lang="en-US" dirty="0" err="1">
                <a:ea typeface="+mn-lt"/>
                <a:cs typeface="+mn-lt"/>
              </a:rPr>
              <a:t>ElMesawy</a:t>
            </a:r>
            <a:endParaRPr lang="en-US"/>
          </a:p>
          <a:p>
            <a:pPr algn="just"/>
            <a:r>
              <a:rPr lang="en-US" dirty="0">
                <a:ea typeface="+mn-lt"/>
                <a:cs typeface="+mn-lt"/>
              </a:rPr>
              <a:t>Mohamed Samaha</a:t>
            </a:r>
          </a:p>
          <a:p>
            <a:pPr algn="just"/>
            <a:r>
              <a:rPr lang="en-US" dirty="0">
                <a:ea typeface="+mn-lt"/>
                <a:cs typeface="+mn-lt"/>
              </a:rPr>
              <a:t>Rawan </a:t>
            </a:r>
            <a:r>
              <a:rPr lang="en-US" dirty="0" err="1">
                <a:ea typeface="+mn-lt"/>
                <a:cs typeface="+mn-lt"/>
              </a:rPr>
              <a:t>ElMahalawy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2D2CC37B-C630-4617-BF2F-B335D386B670}"/>
              </a:ext>
            </a:extLst>
          </p:cNvPr>
          <p:cNvSpPr/>
          <p:nvPr/>
        </p:nvSpPr>
        <p:spPr>
          <a:xfrm>
            <a:off x="-6927" y="5049982"/>
            <a:ext cx="11349181" cy="1131453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4DC7F9-295E-4BF5-916E-796F2996B60A}"/>
              </a:ext>
            </a:extLst>
          </p:cNvPr>
          <p:cNvSpPr txBox="1"/>
          <p:nvPr/>
        </p:nvSpPr>
        <p:spPr>
          <a:xfrm>
            <a:off x="7534276" y="5155911"/>
            <a:ext cx="507538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Thank You..!</a:t>
            </a:r>
          </a:p>
        </p:txBody>
      </p:sp>
    </p:spTree>
    <p:extLst>
      <p:ext uri="{BB962C8B-B14F-4D97-AF65-F5344CB8AC3E}">
        <p14:creationId xmlns:p14="http://schemas.microsoft.com/office/powerpoint/2010/main" val="288373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7559-52ED-4048-8DC6-65AD3D0DA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Formula 1 is one of the most competitive sports in the world. It is the highest class of international racing for open-wheel single-seater formula racing cars.</a:t>
            </a:r>
            <a:endParaRPr lang="en-US" dirty="0">
              <a:cs typeface="Calibri" panose="020F0502020204030204"/>
            </a:endParaRPr>
          </a:p>
          <a:p>
            <a:pPr marL="0" indent="0" algn="just">
              <a:buNone/>
            </a:pPr>
            <a:endParaRPr lang="en-US" b="1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Engineers and technicians from every team use weather radar screens, provided by </a:t>
            </a:r>
            <a:r>
              <a:rPr lang="en-US" dirty="0" err="1">
                <a:ea typeface="+mn-lt"/>
                <a:cs typeface="+mn-lt"/>
              </a:rPr>
              <a:t>Ubimet</a:t>
            </a:r>
            <a:r>
              <a:rPr lang="en-US" dirty="0">
                <a:ea typeface="+mn-lt"/>
                <a:cs typeface="+mn-lt"/>
              </a:rPr>
              <a:t> to the teams, which allows them to track the current weather and make predictions during the race.</a:t>
            </a:r>
            <a:endParaRPr lang="en-US" b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1FADA-AAA3-43A0-B50A-F6C738FA28AC}"/>
              </a:ext>
            </a:extLst>
          </p:cNvPr>
          <p:cNvSpPr txBox="1"/>
          <p:nvPr/>
        </p:nvSpPr>
        <p:spPr>
          <a:xfrm>
            <a:off x="3673765" y="510309"/>
            <a:ext cx="46712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11414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7559-52ED-4048-8DC6-65AD3D0DA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F1 2021, the official Formula 1 videogame developed by Codemasters, uses a physics engine that behaves like the real world.</a:t>
            </a:r>
            <a:endParaRPr lang="en-US">
              <a:cs typeface="Calibri"/>
            </a:endParaRPr>
          </a:p>
          <a:p>
            <a:pPr marL="0" indent="0" algn="just">
              <a:buNone/>
            </a:pPr>
            <a:endParaRPr lang="en-US" dirty="0">
              <a:cs typeface="Calibri"/>
            </a:endParaRPr>
          </a:p>
          <a:p>
            <a:pPr marL="0" indent="0" algn="just">
              <a:buNone/>
            </a:pPr>
            <a:r>
              <a:rPr lang="en-US" dirty="0">
                <a:cs typeface="Calibri"/>
              </a:rPr>
              <a:t>Points, and even races sometimes, are won and lost based on making sense of what the weather is going to do during a race, and being prepared as a team to act accordingly. Therefore, </a:t>
            </a:r>
            <a:r>
              <a:rPr lang="en-US" b="1" dirty="0">
                <a:cs typeface="Calibri"/>
              </a:rPr>
              <a:t>weather forecasting takes a big part on the possible outcome of a race.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5AC9DB-59ED-4E75-8743-D1DF5CD9C112}"/>
              </a:ext>
            </a:extLst>
          </p:cNvPr>
          <p:cNvSpPr txBox="1"/>
          <p:nvPr/>
        </p:nvSpPr>
        <p:spPr>
          <a:xfrm>
            <a:off x="2969491" y="614218"/>
            <a:ext cx="62414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798416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7559-52ED-4048-8DC6-65AD3D0DA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We will develop an Artificial Intelligence model that is able to make accurate weather predictions / forecasts with using historical weather data from the </a:t>
            </a:r>
            <a:r>
              <a:rPr lang="en-US" dirty="0" err="1">
                <a:ea typeface="+mn-lt"/>
                <a:cs typeface="+mn-lt"/>
              </a:rPr>
              <a:t>RedBull</a:t>
            </a:r>
            <a:r>
              <a:rPr lang="en-US" dirty="0">
                <a:ea typeface="+mn-lt"/>
                <a:cs typeface="+mn-lt"/>
              </a:rPr>
              <a:t> Racing eSports team.</a:t>
            </a:r>
          </a:p>
          <a:p>
            <a:pPr marL="0" indent="0" algn="just">
              <a:buNone/>
            </a:pPr>
            <a:r>
              <a:rPr lang="en-US" dirty="0">
                <a:cs typeface="Calibri" panose="020F0502020204030204"/>
              </a:rPr>
              <a:t>Indicate the</a:t>
            </a:r>
            <a:r>
              <a:rPr lang="en-US" dirty="0">
                <a:ea typeface="+mn-lt"/>
                <a:cs typeface="+mn-lt"/>
              </a:rPr>
              <a:t> predicted weather type at 5, 10, 15, 30 and 60 minutes after a timestamp, and the rain percentage probability at that time.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865AFA-171D-4575-9A88-1BBA1700777F}"/>
              </a:ext>
            </a:extLst>
          </p:cNvPr>
          <p:cNvSpPr txBox="1"/>
          <p:nvPr/>
        </p:nvSpPr>
        <p:spPr>
          <a:xfrm>
            <a:off x="4274128" y="510310"/>
            <a:ext cx="34128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 b="1" dirty="0">
                <a:solidFill>
                  <a:schemeClr val="bg1"/>
                </a:solidFill>
                <a:cs typeface="Calibri"/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1120857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777559-52ED-4048-8DC6-65AD3D0DA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Historical weather data from the </a:t>
            </a:r>
            <a:r>
              <a:rPr lang="en-US" dirty="0" err="1">
                <a:ea typeface="+mn-lt"/>
                <a:cs typeface="+mn-lt"/>
              </a:rPr>
              <a:t>RedBull</a:t>
            </a:r>
            <a:r>
              <a:rPr lang="en-US" dirty="0">
                <a:ea typeface="+mn-lt"/>
                <a:cs typeface="+mn-lt"/>
              </a:rPr>
              <a:t> Racing eSports team. It contains one or many weather forecast samples, up to 56. This depends on the duration of the race / grand prix where the data was recorded. </a:t>
            </a:r>
            <a:endParaRPr lang="en-US"/>
          </a:p>
          <a:p>
            <a:pPr marL="0" indent="0" algn="just">
              <a:buNone/>
            </a:pPr>
            <a:r>
              <a:rPr lang="en-US" dirty="0">
                <a:ea typeface="+mn-lt"/>
                <a:cs typeface="+mn-lt"/>
              </a:rPr>
              <a:t>We have 58 input features for each sample.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14406E-4635-477D-ACFA-E6A2CBA23989}"/>
              </a:ext>
            </a:extLst>
          </p:cNvPr>
          <p:cNvSpPr txBox="1"/>
          <p:nvPr/>
        </p:nvSpPr>
        <p:spPr>
          <a:xfrm>
            <a:off x="4712854" y="556491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</a:t>
            </a:r>
            <a:r>
              <a:rPr lang="en-US" b="1" dirty="0"/>
              <a:t> 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7426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80115-6FE3-4106-887D-EECC2B06A647}"/>
              </a:ext>
            </a:extLst>
          </p:cNvPr>
          <p:cNvSpPr txBox="1"/>
          <p:nvPr/>
        </p:nvSpPr>
        <p:spPr>
          <a:xfrm>
            <a:off x="3419764" y="683491"/>
            <a:ext cx="47521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Analysis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0E8F1E1-0B1E-4D5C-8C97-6990F4705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331" y="2171988"/>
            <a:ext cx="9453156" cy="4305156"/>
          </a:xfrm>
        </p:spPr>
      </p:pic>
    </p:spTree>
    <p:extLst>
      <p:ext uri="{BB962C8B-B14F-4D97-AF65-F5344CB8AC3E}">
        <p14:creationId xmlns:p14="http://schemas.microsoft.com/office/powerpoint/2010/main" val="1051943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80115-6FE3-4106-887D-EECC2B06A647}"/>
              </a:ext>
            </a:extLst>
          </p:cNvPr>
          <p:cNvSpPr txBox="1"/>
          <p:nvPr/>
        </p:nvSpPr>
        <p:spPr>
          <a:xfrm>
            <a:off x="3419764" y="695036"/>
            <a:ext cx="47521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Analysis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696447F-1157-4530-B307-66C352C8C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152" y="1825625"/>
            <a:ext cx="9736606" cy="4351338"/>
          </a:xfrm>
        </p:spPr>
      </p:pic>
    </p:spTree>
    <p:extLst>
      <p:ext uri="{BB962C8B-B14F-4D97-AF65-F5344CB8AC3E}">
        <p14:creationId xmlns:p14="http://schemas.microsoft.com/office/powerpoint/2010/main" val="857001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80115-6FE3-4106-887D-EECC2B06A647}"/>
              </a:ext>
            </a:extLst>
          </p:cNvPr>
          <p:cNvSpPr txBox="1"/>
          <p:nvPr/>
        </p:nvSpPr>
        <p:spPr>
          <a:xfrm>
            <a:off x="3373582" y="683491"/>
            <a:ext cx="47521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Analysis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4D3760D-6219-4FBB-8DA9-5FB660C9C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002" y="1825625"/>
            <a:ext cx="9727358" cy="4466792"/>
          </a:xfrm>
        </p:spPr>
      </p:pic>
    </p:spTree>
    <p:extLst>
      <p:ext uri="{BB962C8B-B14F-4D97-AF65-F5344CB8AC3E}">
        <p14:creationId xmlns:p14="http://schemas.microsoft.com/office/powerpoint/2010/main" val="345460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07ED-55CC-4585-8201-16A2F93ED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5400">
              <a:latin typeface="Arial"/>
              <a:cs typeface="Calibri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003FE-581B-45D2-82A2-D985C242FAFE}"/>
              </a:ext>
            </a:extLst>
          </p:cNvPr>
          <p:cNvSpPr txBox="1"/>
          <p:nvPr/>
        </p:nvSpPr>
        <p:spPr>
          <a:xfrm>
            <a:off x="5982857" y="2415311"/>
            <a:ext cx="54956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5D74AF-F891-4EB6-A1D7-0C4A4710900B}"/>
              </a:ext>
            </a:extLst>
          </p:cNvPr>
          <p:cNvSpPr txBox="1"/>
          <p:nvPr/>
        </p:nvSpPr>
        <p:spPr>
          <a:xfrm>
            <a:off x="6005945" y="3431309"/>
            <a:ext cx="5033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cs typeface="Calibri"/>
              </a:rPr>
              <a:t>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52DD4-8CF2-402E-803C-AF8709EFCA99}"/>
              </a:ext>
            </a:extLst>
          </p:cNvPr>
          <p:cNvSpPr txBox="1"/>
          <p:nvPr/>
        </p:nvSpPr>
        <p:spPr>
          <a:xfrm>
            <a:off x="6010276" y="4417002"/>
            <a:ext cx="6072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973BBC-7667-4034-8C85-41080A2B1308}"/>
              </a:ext>
            </a:extLst>
          </p:cNvPr>
          <p:cNvSpPr txBox="1"/>
          <p:nvPr/>
        </p:nvSpPr>
        <p:spPr>
          <a:xfrm>
            <a:off x="6003059" y="5379605"/>
            <a:ext cx="6188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DA5B9D-8AAC-45BE-803F-32D0580A6AF6}"/>
              </a:ext>
            </a:extLst>
          </p:cNvPr>
          <p:cNvSpPr txBox="1"/>
          <p:nvPr/>
        </p:nvSpPr>
        <p:spPr>
          <a:xfrm>
            <a:off x="4151454" y="629482"/>
            <a:ext cx="40362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8" name="Picture 28" descr="Icon&#10;&#10;Description automatically generated">
            <a:extLst>
              <a:ext uri="{FF2B5EF4-FFF2-40B4-BE49-F238E27FC236}">
                <a16:creationId xmlns:a16="http://schemas.microsoft.com/office/drawing/2014/main" id="{4663D5DA-9236-408E-9AE3-263117B8A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5946" y="5844309"/>
            <a:ext cx="1103746" cy="1011383"/>
          </a:xfrm>
          <a:prstGeom prst="rect">
            <a:avLst/>
          </a:prstGeom>
        </p:spPr>
      </p:pic>
      <p:sp>
        <p:nvSpPr>
          <p:cNvPr id="29" name="Rectangle: Single Corner Rounded 28">
            <a:extLst>
              <a:ext uri="{FF2B5EF4-FFF2-40B4-BE49-F238E27FC236}">
                <a16:creationId xmlns:a16="http://schemas.microsoft.com/office/drawing/2014/main" id="{FDDED909-562E-4A5F-AAB7-DFC78B5B4EFA}"/>
              </a:ext>
            </a:extLst>
          </p:cNvPr>
          <p:cNvSpPr/>
          <p:nvPr/>
        </p:nvSpPr>
        <p:spPr>
          <a:xfrm>
            <a:off x="4619" y="512618"/>
            <a:ext cx="11337636" cy="1096816"/>
          </a:xfrm>
          <a:prstGeom prst="round1Rect">
            <a:avLst/>
          </a:prstGeom>
          <a:solidFill>
            <a:srgbClr val="DE1D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CD5CDD-1D06-4521-B09C-ABB513E66C76}"/>
              </a:ext>
            </a:extLst>
          </p:cNvPr>
          <p:cNvSpPr txBox="1"/>
          <p:nvPr/>
        </p:nvSpPr>
        <p:spPr>
          <a:xfrm>
            <a:off x="4243820" y="699366"/>
            <a:ext cx="401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5400" b="1" dirty="0">
              <a:solidFill>
                <a:schemeClr val="bg1"/>
              </a:solidFill>
              <a:latin typeface="Arial"/>
              <a:ea typeface="+mn-lt"/>
              <a:cs typeface="Arial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80115-6FE3-4106-887D-EECC2B06A647}"/>
              </a:ext>
            </a:extLst>
          </p:cNvPr>
          <p:cNvSpPr txBox="1"/>
          <p:nvPr/>
        </p:nvSpPr>
        <p:spPr>
          <a:xfrm>
            <a:off x="3304309" y="625764"/>
            <a:ext cx="47521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Data Analysis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6418DB1-8652-4116-BC5C-4C39A2A83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5761" y="1825625"/>
            <a:ext cx="9677660" cy="4351338"/>
          </a:xfrm>
        </p:spPr>
      </p:pic>
    </p:spTree>
    <p:extLst>
      <p:ext uri="{BB962C8B-B14F-4D97-AF65-F5344CB8AC3E}">
        <p14:creationId xmlns:p14="http://schemas.microsoft.com/office/powerpoint/2010/main" val="2655313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Contents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 members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572</cp:revision>
  <dcterms:created xsi:type="dcterms:W3CDTF">2022-02-22T20:54:57Z</dcterms:created>
  <dcterms:modified xsi:type="dcterms:W3CDTF">2022-02-23T03:21:41Z</dcterms:modified>
</cp:coreProperties>
</file>